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527" r:id="rId5"/>
    <p:sldId id="549" r:id="rId6"/>
    <p:sldId id="550" r:id="rId7"/>
    <p:sldId id="551" r:id="rId8"/>
    <p:sldId id="259" r:id="rId9"/>
    <p:sldId id="503" r:id="rId10"/>
    <p:sldId id="548" r:id="rId11"/>
  </p:sldIdLst>
  <p:sldSz cx="12192000" cy="6858000"/>
  <p:notesSz cx="6858000" cy="9144000"/>
  <p:defaultTextStyle>
    <a:defPPr>
      <a:defRPr lang="en-US"/>
    </a:defPPr>
    <a:lvl1pPr marL="0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566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132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697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263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2829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395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599960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526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5EF"/>
    <a:srgbClr val="F6EFE7"/>
    <a:srgbClr val="F2E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4BE7A0-5438-498C-94DE-CF1D8280CBF5}" v="118" dt="2024-05-22T05:52:58.6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2" autoAdjust="0"/>
    <p:restoredTop sz="75070" autoAdjust="0"/>
  </p:normalViewPr>
  <p:slideViewPr>
    <p:cSldViewPr snapToGrid="0">
      <p:cViewPr varScale="1">
        <p:scale>
          <a:sx n="48" d="100"/>
          <a:sy n="48" d="100"/>
        </p:scale>
        <p:origin x="12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52"/>
    </p:cViewPr>
  </p:sorterViewPr>
  <p:notesViewPr>
    <p:cSldViewPr snapToGrid="0">
      <p:cViewPr varScale="1">
        <p:scale>
          <a:sx n="48" d="100"/>
          <a:sy n="48" d="100"/>
        </p:scale>
        <p:origin x="274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jell Arne Johansson" userId="7552cf6f-e9dc-4b03-aa93-3483c317bfec" providerId="ADAL" clId="{452BCCB9-66E8-4C11-A966-9F8ED89CD06D}"/>
    <pc:docChg chg="undo custSel delSld modSld sldOrd">
      <pc:chgData name="Kjell Arne Johansson" userId="7552cf6f-e9dc-4b03-aa93-3483c317bfec" providerId="ADAL" clId="{452BCCB9-66E8-4C11-A966-9F8ED89CD06D}" dt="2024-03-05T09:52:10.357" v="457" actId="20577"/>
      <pc:docMkLst>
        <pc:docMk/>
      </pc:docMkLst>
      <pc:sldChg chg="del">
        <pc:chgData name="Kjell Arne Johansson" userId="7552cf6f-e9dc-4b03-aa93-3483c317bfec" providerId="ADAL" clId="{452BCCB9-66E8-4C11-A966-9F8ED89CD06D}" dt="2024-03-05T09:28:16.760" v="432" actId="47"/>
        <pc:sldMkLst>
          <pc:docMk/>
          <pc:sldMk cId="2290237017" sldId="257"/>
        </pc:sldMkLst>
      </pc:sldChg>
      <pc:sldChg chg="addSp delSp modSp mod">
        <pc:chgData name="Kjell Arne Johansson" userId="7552cf6f-e9dc-4b03-aa93-3483c317bfec" providerId="ADAL" clId="{452BCCB9-66E8-4C11-A966-9F8ED89CD06D}" dt="2024-03-05T09:21:11.232" v="170" actId="20577"/>
        <pc:sldMkLst>
          <pc:docMk/>
          <pc:sldMk cId="1228386964" sldId="258"/>
        </pc:sldMkLst>
        <pc:spChg chg="mod">
          <ac:chgData name="Kjell Arne Johansson" userId="7552cf6f-e9dc-4b03-aa93-3483c317bfec" providerId="ADAL" clId="{452BCCB9-66E8-4C11-A966-9F8ED89CD06D}" dt="2024-03-05T09:20:46.857" v="167" actId="26606"/>
          <ac:spMkLst>
            <pc:docMk/>
            <pc:sldMk cId="1228386964" sldId="258"/>
            <ac:spMk id="4" creationId="{E11A0524-BF77-44C4-8340-29EE16BBF396}"/>
          </ac:spMkLst>
        </pc:spChg>
        <pc:spChg chg="del mod">
          <ac:chgData name="Kjell Arne Johansson" userId="7552cf6f-e9dc-4b03-aa93-3483c317bfec" providerId="ADAL" clId="{452BCCB9-66E8-4C11-A966-9F8ED89CD06D}" dt="2024-03-05T09:20:46.857" v="167" actId="26606"/>
          <ac:spMkLst>
            <pc:docMk/>
            <pc:sldMk cId="1228386964" sldId="258"/>
            <ac:spMk id="5" creationId="{60035CEA-4AD1-4005-AC8E-94EC7E371FC1}"/>
          </ac:spMkLst>
        </pc:spChg>
        <pc:graphicFrameChg chg="add mod">
          <ac:chgData name="Kjell Arne Johansson" userId="7552cf6f-e9dc-4b03-aa93-3483c317bfec" providerId="ADAL" clId="{452BCCB9-66E8-4C11-A966-9F8ED89CD06D}" dt="2024-03-05T09:21:11.232" v="170" actId="20577"/>
          <ac:graphicFrameMkLst>
            <pc:docMk/>
            <pc:sldMk cId="1228386964" sldId="258"/>
            <ac:graphicFrameMk id="7" creationId="{8DA4C459-C1B9-1917-AA18-763293F1CD21}"/>
          </ac:graphicFrameMkLst>
        </pc:graphicFrameChg>
      </pc:sldChg>
      <pc:sldChg chg="addSp delSp modSp mod modClrScheme chgLayout">
        <pc:chgData name="Kjell Arne Johansson" userId="7552cf6f-e9dc-4b03-aa93-3483c317bfec" providerId="ADAL" clId="{452BCCB9-66E8-4C11-A966-9F8ED89CD06D}" dt="2024-03-05T09:23:12.129" v="257" actId="20577"/>
        <pc:sldMkLst>
          <pc:docMk/>
          <pc:sldMk cId="3154368691" sldId="259"/>
        </pc:sldMkLst>
        <pc:spChg chg="mod">
          <ac:chgData name="Kjell Arne Johansson" userId="7552cf6f-e9dc-4b03-aa93-3483c317bfec" providerId="ADAL" clId="{452BCCB9-66E8-4C11-A966-9F8ED89CD06D}" dt="2024-03-05T09:21:33.855" v="173" actId="26606"/>
          <ac:spMkLst>
            <pc:docMk/>
            <pc:sldMk cId="3154368691" sldId="259"/>
            <ac:spMk id="5" creationId="{5B7AEFD8-C7E1-44FF-8520-BDDD5E447F56}"/>
          </ac:spMkLst>
        </pc:spChg>
        <pc:spChg chg="add del">
          <ac:chgData name="Kjell Arne Johansson" userId="7552cf6f-e9dc-4b03-aa93-3483c317bfec" providerId="ADAL" clId="{452BCCB9-66E8-4C11-A966-9F8ED89CD06D}" dt="2024-03-05T09:21:33.855" v="173" actId="26606"/>
          <ac:spMkLst>
            <pc:docMk/>
            <pc:sldMk cId="3154368691" sldId="259"/>
            <ac:spMk id="6" creationId="{AD2DDAF2-F28D-44C3-96BA-8E87C18B1A07}"/>
          </ac:spMkLst>
        </pc:spChg>
        <pc:graphicFrameChg chg="add del mod">
          <ac:chgData name="Kjell Arne Johansson" userId="7552cf6f-e9dc-4b03-aa93-3483c317bfec" providerId="ADAL" clId="{452BCCB9-66E8-4C11-A966-9F8ED89CD06D}" dt="2024-03-05T09:21:33.825" v="172" actId="26606"/>
          <ac:graphicFrameMkLst>
            <pc:docMk/>
            <pc:sldMk cId="3154368691" sldId="259"/>
            <ac:graphicFrameMk id="8" creationId="{62A1FE1F-6996-3F99-5493-844364678559}"/>
          </ac:graphicFrameMkLst>
        </pc:graphicFrameChg>
        <pc:graphicFrameChg chg="add mod">
          <ac:chgData name="Kjell Arne Johansson" userId="7552cf6f-e9dc-4b03-aa93-3483c317bfec" providerId="ADAL" clId="{452BCCB9-66E8-4C11-A966-9F8ED89CD06D}" dt="2024-03-05T09:23:12.129" v="257" actId="20577"/>
          <ac:graphicFrameMkLst>
            <pc:docMk/>
            <pc:sldMk cId="3154368691" sldId="259"/>
            <ac:graphicFrameMk id="10" creationId="{6B832C5C-2CA9-C7AA-88EF-91840B1CCF08}"/>
          </ac:graphicFrameMkLst>
        </pc:graphicFrameChg>
      </pc:sldChg>
      <pc:sldChg chg="modSp mod">
        <pc:chgData name="Kjell Arne Johansson" userId="7552cf6f-e9dc-4b03-aa93-3483c317bfec" providerId="ADAL" clId="{452BCCB9-66E8-4C11-A966-9F8ED89CD06D}" dt="2024-03-05T09:24:32.586" v="258" actId="6549"/>
        <pc:sldMkLst>
          <pc:docMk/>
          <pc:sldMk cId="238115284" sldId="260"/>
        </pc:sldMkLst>
        <pc:graphicFrameChg chg="modGraphic">
          <ac:chgData name="Kjell Arne Johansson" userId="7552cf6f-e9dc-4b03-aa93-3483c317bfec" providerId="ADAL" clId="{452BCCB9-66E8-4C11-A966-9F8ED89CD06D}" dt="2024-03-05T09:24:32.586" v="258" actId="6549"/>
          <ac:graphicFrameMkLst>
            <pc:docMk/>
            <pc:sldMk cId="238115284" sldId="260"/>
            <ac:graphicFrameMk id="4" creationId="{DD0663B4-5D88-7A41-87F1-095EFB6896F2}"/>
          </ac:graphicFrameMkLst>
        </pc:graphicFrameChg>
      </pc:sldChg>
      <pc:sldChg chg="del">
        <pc:chgData name="Kjell Arne Johansson" userId="7552cf6f-e9dc-4b03-aa93-3483c317bfec" providerId="ADAL" clId="{452BCCB9-66E8-4C11-A966-9F8ED89CD06D}" dt="2024-03-05T09:28:49.087" v="433" actId="47"/>
        <pc:sldMkLst>
          <pc:docMk/>
          <pc:sldMk cId="2581416642" sldId="265"/>
        </pc:sldMkLst>
      </pc:sldChg>
      <pc:sldChg chg="del">
        <pc:chgData name="Kjell Arne Johansson" userId="7552cf6f-e9dc-4b03-aa93-3483c317bfec" providerId="ADAL" clId="{452BCCB9-66E8-4C11-A966-9F8ED89CD06D}" dt="2024-03-05T09:28:49.087" v="433" actId="47"/>
        <pc:sldMkLst>
          <pc:docMk/>
          <pc:sldMk cId="591078067" sldId="266"/>
        </pc:sldMkLst>
      </pc:sldChg>
      <pc:sldChg chg="modSp mod ord">
        <pc:chgData name="Kjell Arne Johansson" userId="7552cf6f-e9dc-4b03-aa93-3483c317bfec" providerId="ADAL" clId="{452BCCB9-66E8-4C11-A966-9F8ED89CD06D}" dt="2024-03-05T09:28:13.091" v="431" actId="20577"/>
        <pc:sldMkLst>
          <pc:docMk/>
          <pc:sldMk cId="102560118" sldId="527"/>
        </pc:sldMkLst>
        <pc:spChg chg="mod">
          <ac:chgData name="Kjell Arne Johansson" userId="7552cf6f-e9dc-4b03-aa93-3483c317bfec" providerId="ADAL" clId="{452BCCB9-66E8-4C11-A966-9F8ED89CD06D}" dt="2024-03-05T09:27:07.978" v="280" actId="14100"/>
          <ac:spMkLst>
            <pc:docMk/>
            <pc:sldMk cId="102560118" sldId="527"/>
            <ac:spMk id="9" creationId="{01EA6F2E-89DA-4512-B0CD-4072BA9123E8}"/>
          </ac:spMkLst>
        </pc:spChg>
        <pc:spChg chg="mod">
          <ac:chgData name="Kjell Arne Johansson" userId="7552cf6f-e9dc-4b03-aa93-3483c317bfec" providerId="ADAL" clId="{452BCCB9-66E8-4C11-A966-9F8ED89CD06D}" dt="2024-03-05T09:28:13.091" v="431" actId="20577"/>
          <ac:spMkLst>
            <pc:docMk/>
            <pc:sldMk cId="102560118" sldId="527"/>
            <ac:spMk id="12" creationId="{47A46ADF-73C3-6A46-8D2F-2B84901C0A69}"/>
          </ac:spMkLst>
        </pc:spChg>
      </pc:sldChg>
      <pc:sldChg chg="del">
        <pc:chgData name="Kjell Arne Johansson" userId="7552cf6f-e9dc-4b03-aa93-3483c317bfec" providerId="ADAL" clId="{452BCCB9-66E8-4C11-A966-9F8ED89CD06D}" dt="2024-03-05T09:28:49.087" v="433" actId="47"/>
        <pc:sldMkLst>
          <pc:docMk/>
          <pc:sldMk cId="2220631604" sldId="531"/>
        </pc:sldMkLst>
      </pc:sldChg>
      <pc:sldChg chg="addSp delSp modSp mod">
        <pc:chgData name="Kjell Arne Johansson" userId="7552cf6f-e9dc-4b03-aa93-3483c317bfec" providerId="ADAL" clId="{452BCCB9-66E8-4C11-A966-9F8ED89CD06D}" dt="2024-03-05T09:29:26.792" v="436" actId="1076"/>
        <pc:sldMkLst>
          <pc:docMk/>
          <pc:sldMk cId="671045476" sldId="533"/>
        </pc:sldMkLst>
        <pc:spChg chg="del">
          <ac:chgData name="Kjell Arne Johansson" userId="7552cf6f-e9dc-4b03-aa93-3483c317bfec" providerId="ADAL" clId="{452BCCB9-66E8-4C11-A966-9F8ED89CD06D}" dt="2024-03-05T09:29:19.932" v="434" actId="478"/>
          <ac:spMkLst>
            <pc:docMk/>
            <pc:sldMk cId="671045476" sldId="533"/>
            <ac:spMk id="3" creationId="{F9BBA232-D461-5B40-972B-31EA4D8BC6C2}"/>
          </ac:spMkLst>
        </pc:spChg>
        <pc:spChg chg="add del mod">
          <ac:chgData name="Kjell Arne Johansson" userId="7552cf6f-e9dc-4b03-aa93-3483c317bfec" providerId="ADAL" clId="{452BCCB9-66E8-4C11-A966-9F8ED89CD06D}" dt="2024-03-05T09:29:23.370" v="435" actId="478"/>
          <ac:spMkLst>
            <pc:docMk/>
            <pc:sldMk cId="671045476" sldId="533"/>
            <ac:spMk id="5" creationId="{9F8C1533-2D6C-11DD-EC07-166B45814382}"/>
          </ac:spMkLst>
        </pc:spChg>
        <pc:picChg chg="mod">
          <ac:chgData name="Kjell Arne Johansson" userId="7552cf6f-e9dc-4b03-aa93-3483c317bfec" providerId="ADAL" clId="{452BCCB9-66E8-4C11-A966-9F8ED89CD06D}" dt="2024-03-05T09:29:26.792" v="436" actId="1076"/>
          <ac:picMkLst>
            <pc:docMk/>
            <pc:sldMk cId="671045476" sldId="533"/>
            <ac:picMk id="6" creationId="{3478D338-6DB2-5896-E3C3-6C833D249D25}"/>
          </ac:picMkLst>
        </pc:picChg>
      </pc:sldChg>
      <pc:sldChg chg="modNotesTx">
        <pc:chgData name="Kjell Arne Johansson" userId="7552cf6f-e9dc-4b03-aa93-3483c317bfec" providerId="ADAL" clId="{452BCCB9-66E8-4C11-A966-9F8ED89CD06D}" dt="2024-03-05T09:52:10.357" v="457" actId="20577"/>
        <pc:sldMkLst>
          <pc:docMk/>
          <pc:sldMk cId="1921210389" sldId="536"/>
        </pc:sldMkLst>
      </pc:sldChg>
    </pc:docChg>
  </pc:docChgLst>
  <pc:docChgLst>
    <pc:chgData name="Kjell Arne Johansson" userId="7552cf6f-e9dc-4b03-aa93-3483c317bfec" providerId="ADAL" clId="{914BE7A0-5438-498C-94DE-CF1D8280CBF5}"/>
    <pc:docChg chg="undo redo custSel addSld delSld modSld sldOrd delMainMaster">
      <pc:chgData name="Kjell Arne Johansson" userId="7552cf6f-e9dc-4b03-aa93-3483c317bfec" providerId="ADAL" clId="{914BE7A0-5438-498C-94DE-CF1D8280CBF5}" dt="2024-05-22T05:52:58.610" v="1201" actId="1076"/>
      <pc:docMkLst>
        <pc:docMk/>
      </pc:docMkLst>
      <pc:sldChg chg="add del ord">
        <pc:chgData name="Kjell Arne Johansson" userId="7552cf6f-e9dc-4b03-aa93-3483c317bfec" providerId="ADAL" clId="{914BE7A0-5438-498C-94DE-CF1D8280CBF5}" dt="2024-05-22T04:43:49.852" v="455" actId="47"/>
        <pc:sldMkLst>
          <pc:docMk/>
          <pc:sldMk cId="1228386964" sldId="258"/>
        </pc:sldMkLst>
      </pc:sldChg>
      <pc:sldChg chg="modSp mod">
        <pc:chgData name="Kjell Arne Johansson" userId="7552cf6f-e9dc-4b03-aa93-3483c317bfec" providerId="ADAL" clId="{914BE7A0-5438-498C-94DE-CF1D8280CBF5}" dt="2024-05-22T05:32:54.710" v="654" actId="20577"/>
        <pc:sldMkLst>
          <pc:docMk/>
          <pc:sldMk cId="3154368691" sldId="259"/>
        </pc:sldMkLst>
        <pc:spChg chg="mod">
          <ac:chgData name="Kjell Arne Johansson" userId="7552cf6f-e9dc-4b03-aa93-3483c317bfec" providerId="ADAL" clId="{914BE7A0-5438-498C-94DE-CF1D8280CBF5}" dt="2024-05-22T04:54:51.783" v="632" actId="1076"/>
          <ac:spMkLst>
            <pc:docMk/>
            <pc:sldMk cId="3154368691" sldId="259"/>
            <ac:spMk id="5" creationId="{5B7AEFD8-C7E1-44FF-8520-BDDD5E447F56}"/>
          </ac:spMkLst>
        </pc:spChg>
        <pc:graphicFrameChg chg="mod modGraphic">
          <ac:chgData name="Kjell Arne Johansson" userId="7552cf6f-e9dc-4b03-aa93-3483c317bfec" providerId="ADAL" clId="{914BE7A0-5438-498C-94DE-CF1D8280CBF5}" dt="2024-05-22T05:32:54.710" v="654" actId="20577"/>
          <ac:graphicFrameMkLst>
            <pc:docMk/>
            <pc:sldMk cId="3154368691" sldId="259"/>
            <ac:graphicFrameMk id="10" creationId="{6B832C5C-2CA9-C7AA-88EF-91840B1CCF08}"/>
          </ac:graphicFrameMkLst>
        </pc:graphicFrameChg>
      </pc:sldChg>
      <pc:sldChg chg="del">
        <pc:chgData name="Kjell Arne Johansson" userId="7552cf6f-e9dc-4b03-aa93-3483c317bfec" providerId="ADAL" clId="{914BE7A0-5438-498C-94DE-CF1D8280CBF5}" dt="2024-04-08T06:50:42.289" v="65" actId="47"/>
        <pc:sldMkLst>
          <pc:docMk/>
          <pc:sldMk cId="238115284" sldId="260"/>
        </pc:sldMkLst>
      </pc:sldChg>
      <pc:sldChg chg="del">
        <pc:chgData name="Kjell Arne Johansson" userId="7552cf6f-e9dc-4b03-aa93-3483c317bfec" providerId="ADAL" clId="{914BE7A0-5438-498C-94DE-CF1D8280CBF5}" dt="2024-04-15T08:01:40.664" v="70" actId="2696"/>
        <pc:sldMkLst>
          <pc:docMk/>
          <pc:sldMk cId="0" sldId="290"/>
        </pc:sldMkLst>
      </pc:sldChg>
      <pc:sldChg chg="del">
        <pc:chgData name="Kjell Arne Johansson" userId="7552cf6f-e9dc-4b03-aa93-3483c317bfec" providerId="ADAL" clId="{914BE7A0-5438-498C-94DE-CF1D8280CBF5}" dt="2024-04-15T08:01:40.664" v="70" actId="2696"/>
        <pc:sldMkLst>
          <pc:docMk/>
          <pc:sldMk cId="3412462755" sldId="300"/>
        </pc:sldMkLst>
      </pc:sldChg>
      <pc:sldChg chg="modSp mod">
        <pc:chgData name="Kjell Arne Johansson" userId="7552cf6f-e9dc-4b03-aa93-3483c317bfec" providerId="ADAL" clId="{914BE7A0-5438-498C-94DE-CF1D8280CBF5}" dt="2024-05-22T05:42:07.552" v="832" actId="20577"/>
        <pc:sldMkLst>
          <pc:docMk/>
          <pc:sldMk cId="44517125" sldId="503"/>
        </pc:sldMkLst>
        <pc:spChg chg="mod">
          <ac:chgData name="Kjell Arne Johansson" userId="7552cf6f-e9dc-4b03-aa93-3483c317bfec" providerId="ADAL" clId="{914BE7A0-5438-498C-94DE-CF1D8280CBF5}" dt="2024-05-22T04:53:57.789" v="626" actId="20577"/>
          <ac:spMkLst>
            <pc:docMk/>
            <pc:sldMk cId="44517125" sldId="503"/>
            <ac:spMk id="2" creationId="{CA5E6415-6A80-1AD2-B953-AE3D93672313}"/>
          </ac:spMkLst>
        </pc:spChg>
        <pc:spChg chg="mod">
          <ac:chgData name="Kjell Arne Johansson" userId="7552cf6f-e9dc-4b03-aa93-3483c317bfec" providerId="ADAL" clId="{914BE7A0-5438-498C-94DE-CF1D8280CBF5}" dt="2024-05-22T05:36:18.328" v="708" actId="1076"/>
          <ac:spMkLst>
            <pc:docMk/>
            <pc:sldMk cId="44517125" sldId="503"/>
            <ac:spMk id="4" creationId="{30B42EF9-A5C2-67CC-40B8-50F6BD9282DA}"/>
          </ac:spMkLst>
        </pc:spChg>
        <pc:graphicFrameChg chg="modGraphic">
          <ac:chgData name="Kjell Arne Johansson" userId="7552cf6f-e9dc-4b03-aa93-3483c317bfec" providerId="ADAL" clId="{914BE7A0-5438-498C-94DE-CF1D8280CBF5}" dt="2024-05-22T05:42:07.552" v="832" actId="20577"/>
          <ac:graphicFrameMkLst>
            <pc:docMk/>
            <pc:sldMk cId="44517125" sldId="503"/>
            <ac:graphicFrameMk id="3" creationId="{6F0819CE-6D83-08D5-C611-3D9E1B8BBBE2}"/>
          </ac:graphicFrameMkLst>
        </pc:graphicFrameChg>
      </pc:sldChg>
      <pc:sldChg chg="modSp mod">
        <pc:chgData name="Kjell Arne Johansson" userId="7552cf6f-e9dc-4b03-aa93-3483c317bfec" providerId="ADAL" clId="{914BE7A0-5438-498C-94DE-CF1D8280CBF5}" dt="2024-05-22T04:25:14.895" v="74" actId="20577"/>
        <pc:sldMkLst>
          <pc:docMk/>
          <pc:sldMk cId="102560118" sldId="527"/>
        </pc:sldMkLst>
        <pc:spChg chg="mod">
          <ac:chgData name="Kjell Arne Johansson" userId="7552cf6f-e9dc-4b03-aa93-3483c317bfec" providerId="ADAL" clId="{914BE7A0-5438-498C-94DE-CF1D8280CBF5}" dt="2024-04-08T06:47:28.682" v="15" actId="20577"/>
          <ac:spMkLst>
            <pc:docMk/>
            <pc:sldMk cId="102560118" sldId="527"/>
            <ac:spMk id="9" creationId="{01EA6F2E-89DA-4512-B0CD-4072BA9123E8}"/>
          </ac:spMkLst>
        </pc:spChg>
        <pc:spChg chg="mod">
          <ac:chgData name="Kjell Arne Johansson" userId="7552cf6f-e9dc-4b03-aa93-3483c317bfec" providerId="ADAL" clId="{914BE7A0-5438-498C-94DE-CF1D8280CBF5}" dt="2024-05-22T04:25:14.895" v="74" actId="20577"/>
          <ac:spMkLst>
            <pc:docMk/>
            <pc:sldMk cId="102560118" sldId="527"/>
            <ac:spMk id="11" creationId="{0F1712FF-4953-41C3-BBF0-7BB44968F32F}"/>
          </ac:spMkLst>
        </pc:spChg>
      </pc:sldChg>
      <pc:sldChg chg="del">
        <pc:chgData name="Kjell Arne Johansson" userId="7552cf6f-e9dc-4b03-aa93-3483c317bfec" providerId="ADAL" clId="{914BE7A0-5438-498C-94DE-CF1D8280CBF5}" dt="2024-04-08T06:51:21.703" v="69" actId="47"/>
        <pc:sldMkLst>
          <pc:docMk/>
          <pc:sldMk cId="671045476" sldId="533"/>
        </pc:sldMkLst>
      </pc:sldChg>
      <pc:sldChg chg="del">
        <pc:chgData name="Kjell Arne Johansson" userId="7552cf6f-e9dc-4b03-aa93-3483c317bfec" providerId="ADAL" clId="{914BE7A0-5438-498C-94DE-CF1D8280CBF5}" dt="2024-04-08T06:50:45.932" v="67" actId="47"/>
        <pc:sldMkLst>
          <pc:docMk/>
          <pc:sldMk cId="2444481363" sldId="535"/>
        </pc:sldMkLst>
      </pc:sldChg>
      <pc:sldChg chg="del">
        <pc:chgData name="Kjell Arne Johansson" userId="7552cf6f-e9dc-4b03-aa93-3483c317bfec" providerId="ADAL" clId="{914BE7A0-5438-498C-94DE-CF1D8280CBF5}" dt="2024-04-08T06:50:44.416" v="66" actId="47"/>
        <pc:sldMkLst>
          <pc:docMk/>
          <pc:sldMk cId="1921210389" sldId="536"/>
        </pc:sldMkLst>
      </pc:sldChg>
      <pc:sldChg chg="del">
        <pc:chgData name="Kjell Arne Johansson" userId="7552cf6f-e9dc-4b03-aa93-3483c317bfec" providerId="ADAL" clId="{914BE7A0-5438-498C-94DE-CF1D8280CBF5}" dt="2024-04-08T06:51:09.160" v="68" actId="2696"/>
        <pc:sldMkLst>
          <pc:docMk/>
          <pc:sldMk cId="683309890" sldId="537"/>
        </pc:sldMkLst>
      </pc:sldChg>
      <pc:sldChg chg="del">
        <pc:chgData name="Kjell Arne Johansson" userId="7552cf6f-e9dc-4b03-aa93-3483c317bfec" providerId="ADAL" clId="{914BE7A0-5438-498C-94DE-CF1D8280CBF5}" dt="2024-04-08T06:51:09.160" v="68" actId="2696"/>
        <pc:sldMkLst>
          <pc:docMk/>
          <pc:sldMk cId="3358704269" sldId="539"/>
        </pc:sldMkLst>
      </pc:sldChg>
      <pc:sldChg chg="del">
        <pc:chgData name="Kjell Arne Johansson" userId="7552cf6f-e9dc-4b03-aa93-3483c317bfec" providerId="ADAL" clId="{914BE7A0-5438-498C-94DE-CF1D8280CBF5}" dt="2024-04-08T06:51:09.160" v="68" actId="2696"/>
        <pc:sldMkLst>
          <pc:docMk/>
          <pc:sldMk cId="3686724807" sldId="540"/>
        </pc:sldMkLst>
      </pc:sldChg>
      <pc:sldChg chg="del">
        <pc:chgData name="Kjell Arne Johansson" userId="7552cf6f-e9dc-4b03-aa93-3483c317bfec" providerId="ADAL" clId="{914BE7A0-5438-498C-94DE-CF1D8280CBF5}" dt="2024-04-15T08:01:40.664" v="70" actId="2696"/>
        <pc:sldMkLst>
          <pc:docMk/>
          <pc:sldMk cId="1657754690" sldId="541"/>
        </pc:sldMkLst>
      </pc:sldChg>
      <pc:sldChg chg="del">
        <pc:chgData name="Kjell Arne Johansson" userId="7552cf6f-e9dc-4b03-aa93-3483c317bfec" providerId="ADAL" clId="{914BE7A0-5438-498C-94DE-CF1D8280CBF5}" dt="2024-04-15T08:01:40.664" v="70" actId="2696"/>
        <pc:sldMkLst>
          <pc:docMk/>
          <pc:sldMk cId="1320208400" sldId="542"/>
        </pc:sldMkLst>
      </pc:sldChg>
      <pc:sldChg chg="del">
        <pc:chgData name="Kjell Arne Johansson" userId="7552cf6f-e9dc-4b03-aa93-3483c317bfec" providerId="ADAL" clId="{914BE7A0-5438-498C-94DE-CF1D8280CBF5}" dt="2024-04-15T08:01:40.664" v="70" actId="2696"/>
        <pc:sldMkLst>
          <pc:docMk/>
          <pc:sldMk cId="205776497" sldId="543"/>
        </pc:sldMkLst>
      </pc:sldChg>
      <pc:sldChg chg="del">
        <pc:chgData name="Kjell Arne Johansson" userId="7552cf6f-e9dc-4b03-aa93-3483c317bfec" providerId="ADAL" clId="{914BE7A0-5438-498C-94DE-CF1D8280CBF5}" dt="2024-04-15T08:01:40.664" v="70" actId="2696"/>
        <pc:sldMkLst>
          <pc:docMk/>
          <pc:sldMk cId="2007054934" sldId="544"/>
        </pc:sldMkLst>
      </pc:sldChg>
      <pc:sldChg chg="del">
        <pc:chgData name="Kjell Arne Johansson" userId="7552cf6f-e9dc-4b03-aa93-3483c317bfec" providerId="ADAL" clId="{914BE7A0-5438-498C-94DE-CF1D8280CBF5}" dt="2024-04-15T08:01:40.664" v="70" actId="2696"/>
        <pc:sldMkLst>
          <pc:docMk/>
          <pc:sldMk cId="2937136016" sldId="545"/>
        </pc:sldMkLst>
      </pc:sldChg>
      <pc:sldChg chg="del">
        <pc:chgData name="Kjell Arne Johansson" userId="7552cf6f-e9dc-4b03-aa93-3483c317bfec" providerId="ADAL" clId="{914BE7A0-5438-498C-94DE-CF1D8280CBF5}" dt="2024-05-22T05:38:10.945" v="739" actId="47"/>
        <pc:sldMkLst>
          <pc:docMk/>
          <pc:sldMk cId="466308248" sldId="546"/>
        </pc:sldMkLst>
      </pc:sldChg>
      <pc:sldChg chg="del">
        <pc:chgData name="Kjell Arne Johansson" userId="7552cf6f-e9dc-4b03-aa93-3483c317bfec" providerId="ADAL" clId="{914BE7A0-5438-498C-94DE-CF1D8280CBF5}" dt="2024-05-22T05:38:09.842" v="738" actId="47"/>
        <pc:sldMkLst>
          <pc:docMk/>
          <pc:sldMk cId="638588936" sldId="547"/>
        </pc:sldMkLst>
      </pc:sldChg>
      <pc:sldChg chg="addSp delSp modSp mod">
        <pc:chgData name="Kjell Arne Johansson" userId="7552cf6f-e9dc-4b03-aa93-3483c317bfec" providerId="ADAL" clId="{914BE7A0-5438-498C-94DE-CF1D8280CBF5}" dt="2024-05-22T05:41:20.327" v="830" actId="20577"/>
        <pc:sldMkLst>
          <pc:docMk/>
          <pc:sldMk cId="2271983958" sldId="548"/>
        </pc:sldMkLst>
        <pc:spChg chg="mod">
          <ac:chgData name="Kjell Arne Johansson" userId="7552cf6f-e9dc-4b03-aa93-3483c317bfec" providerId="ADAL" clId="{914BE7A0-5438-498C-94DE-CF1D8280CBF5}" dt="2024-05-22T05:41:20.327" v="830" actId="20577"/>
          <ac:spMkLst>
            <pc:docMk/>
            <pc:sldMk cId="2271983958" sldId="548"/>
            <ac:spMk id="2" creationId="{E4E4A126-2AF1-C60B-CF35-7145927461A7}"/>
          </ac:spMkLst>
        </pc:spChg>
        <pc:spChg chg="del mod">
          <ac:chgData name="Kjell Arne Johansson" userId="7552cf6f-e9dc-4b03-aa93-3483c317bfec" providerId="ADAL" clId="{914BE7A0-5438-498C-94DE-CF1D8280CBF5}" dt="2024-05-22T05:41:03.368" v="804" actId="26606"/>
          <ac:spMkLst>
            <pc:docMk/>
            <pc:sldMk cId="2271983958" sldId="548"/>
            <ac:spMk id="3" creationId="{D7B7B730-D368-8988-9C22-CB441A94147A}"/>
          </ac:spMkLst>
        </pc:spChg>
        <pc:graphicFrameChg chg="add">
          <ac:chgData name="Kjell Arne Johansson" userId="7552cf6f-e9dc-4b03-aa93-3483c317bfec" providerId="ADAL" clId="{914BE7A0-5438-498C-94DE-CF1D8280CBF5}" dt="2024-05-22T05:41:03.368" v="804" actId="26606"/>
          <ac:graphicFrameMkLst>
            <pc:docMk/>
            <pc:sldMk cId="2271983958" sldId="548"/>
            <ac:graphicFrameMk id="5" creationId="{D65EBBE4-ECD5-5C40-EF8F-C5D0814F5071}"/>
          </ac:graphicFrameMkLst>
        </pc:graphicFrameChg>
      </pc:sldChg>
      <pc:sldChg chg="addSp delSp modSp new mod modClrScheme chgLayout">
        <pc:chgData name="Kjell Arne Johansson" userId="7552cf6f-e9dc-4b03-aa93-3483c317bfec" providerId="ADAL" clId="{914BE7A0-5438-498C-94DE-CF1D8280CBF5}" dt="2024-05-22T04:31:03.202" v="363" actId="20577"/>
        <pc:sldMkLst>
          <pc:docMk/>
          <pc:sldMk cId="2187607868" sldId="549"/>
        </pc:sldMkLst>
        <pc:spChg chg="del mod ord">
          <ac:chgData name="Kjell Arne Johansson" userId="7552cf6f-e9dc-4b03-aa93-3483c317bfec" providerId="ADAL" clId="{914BE7A0-5438-498C-94DE-CF1D8280CBF5}" dt="2024-05-22T04:25:32.164" v="76" actId="700"/>
          <ac:spMkLst>
            <pc:docMk/>
            <pc:sldMk cId="2187607868" sldId="549"/>
            <ac:spMk id="2" creationId="{93D82C5C-7DB8-F0FB-92AE-98BE4000BF6A}"/>
          </ac:spMkLst>
        </pc:spChg>
        <pc:spChg chg="del mod ord">
          <ac:chgData name="Kjell Arne Johansson" userId="7552cf6f-e9dc-4b03-aa93-3483c317bfec" providerId="ADAL" clId="{914BE7A0-5438-498C-94DE-CF1D8280CBF5}" dt="2024-05-22T04:25:32.164" v="76" actId="700"/>
          <ac:spMkLst>
            <pc:docMk/>
            <pc:sldMk cId="2187607868" sldId="549"/>
            <ac:spMk id="3" creationId="{5421B5E9-52CC-A36B-7271-85F3373EA59A}"/>
          </ac:spMkLst>
        </pc:spChg>
        <pc:spChg chg="del">
          <ac:chgData name="Kjell Arne Johansson" userId="7552cf6f-e9dc-4b03-aa93-3483c317bfec" providerId="ADAL" clId="{914BE7A0-5438-498C-94DE-CF1D8280CBF5}" dt="2024-05-22T04:25:32.164" v="76" actId="700"/>
          <ac:spMkLst>
            <pc:docMk/>
            <pc:sldMk cId="2187607868" sldId="549"/>
            <ac:spMk id="4" creationId="{0F4D7AFC-DBA7-D941-23D2-E0668E6D7875}"/>
          </ac:spMkLst>
        </pc:spChg>
        <pc:spChg chg="del">
          <ac:chgData name="Kjell Arne Johansson" userId="7552cf6f-e9dc-4b03-aa93-3483c317bfec" providerId="ADAL" clId="{914BE7A0-5438-498C-94DE-CF1D8280CBF5}" dt="2024-05-22T04:25:32.164" v="76" actId="700"/>
          <ac:spMkLst>
            <pc:docMk/>
            <pc:sldMk cId="2187607868" sldId="549"/>
            <ac:spMk id="5" creationId="{0666A9FF-C852-C178-4251-DD5EBF617282}"/>
          </ac:spMkLst>
        </pc:spChg>
        <pc:spChg chg="add del mod ord">
          <ac:chgData name="Kjell Arne Johansson" userId="7552cf6f-e9dc-4b03-aa93-3483c317bfec" providerId="ADAL" clId="{914BE7A0-5438-498C-94DE-CF1D8280CBF5}" dt="2024-05-22T04:26:34.708" v="80" actId="26606"/>
          <ac:spMkLst>
            <pc:docMk/>
            <pc:sldMk cId="2187607868" sldId="549"/>
            <ac:spMk id="6" creationId="{5972FC68-2422-88E2-828E-C3C91A441B27}"/>
          </ac:spMkLst>
        </pc:spChg>
        <pc:spChg chg="add del mod ord">
          <ac:chgData name="Kjell Arne Johansson" userId="7552cf6f-e9dc-4b03-aa93-3483c317bfec" providerId="ADAL" clId="{914BE7A0-5438-498C-94DE-CF1D8280CBF5}" dt="2024-05-22T04:26:25.091" v="77" actId="478"/>
          <ac:spMkLst>
            <pc:docMk/>
            <pc:sldMk cId="2187607868" sldId="549"/>
            <ac:spMk id="7" creationId="{DB6EF339-5921-0428-2627-816CE98DB602}"/>
          </ac:spMkLst>
        </pc:spChg>
        <pc:spChg chg="add mod">
          <ac:chgData name="Kjell Arne Johansson" userId="7552cf6f-e9dc-4b03-aa93-3483c317bfec" providerId="ADAL" clId="{914BE7A0-5438-498C-94DE-CF1D8280CBF5}" dt="2024-05-22T04:31:03.202" v="363" actId="20577"/>
          <ac:spMkLst>
            <pc:docMk/>
            <pc:sldMk cId="2187607868" sldId="549"/>
            <ac:spMk id="1031" creationId="{687EFD6F-03C1-4BD5-3175-57B072D11D2A}"/>
          </ac:spMkLst>
        </pc:spChg>
        <pc:picChg chg="add del mod">
          <ac:chgData name="Kjell Arne Johansson" userId="7552cf6f-e9dc-4b03-aa93-3483c317bfec" providerId="ADAL" clId="{914BE7A0-5438-498C-94DE-CF1D8280CBF5}" dt="2024-05-22T04:30:20.321" v="343" actId="478"/>
          <ac:picMkLst>
            <pc:docMk/>
            <pc:sldMk cId="2187607868" sldId="549"/>
            <ac:picMk id="1026" creationId="{685C5FEF-EBB8-04A0-DB51-F36A1808C137}"/>
          </ac:picMkLst>
        </pc:picChg>
        <pc:picChg chg="add mod">
          <ac:chgData name="Kjell Arne Johansson" userId="7552cf6f-e9dc-4b03-aa93-3483c317bfec" providerId="ADAL" clId="{914BE7A0-5438-498C-94DE-CF1D8280CBF5}" dt="2024-05-22T04:30:30.749" v="346" actId="26606"/>
          <ac:picMkLst>
            <pc:docMk/>
            <pc:sldMk cId="2187607868" sldId="549"/>
            <ac:picMk id="1028" creationId="{2006BBE4-BCA0-5FF0-305B-B2B0A50E30A7}"/>
          </ac:picMkLst>
        </pc:picChg>
      </pc:sldChg>
      <pc:sldChg chg="addSp delSp modSp new mod modClrScheme chgLayout modNotesTx">
        <pc:chgData name="Kjell Arne Johansson" userId="7552cf6f-e9dc-4b03-aa93-3483c317bfec" providerId="ADAL" clId="{914BE7A0-5438-498C-94DE-CF1D8280CBF5}" dt="2024-05-22T04:44:17.536" v="504" actId="20577"/>
        <pc:sldMkLst>
          <pc:docMk/>
          <pc:sldMk cId="2718197378" sldId="550"/>
        </pc:sldMkLst>
        <pc:spChg chg="mod">
          <ac:chgData name="Kjell Arne Johansson" userId="7552cf6f-e9dc-4b03-aa93-3483c317bfec" providerId="ADAL" clId="{914BE7A0-5438-498C-94DE-CF1D8280CBF5}" dt="2024-05-22T04:42:30.352" v="422" actId="26606"/>
          <ac:spMkLst>
            <pc:docMk/>
            <pc:sldMk cId="2718197378" sldId="550"/>
            <ac:spMk id="2" creationId="{0F579DAD-CC32-347A-950B-24A029A36C17}"/>
          </ac:spMkLst>
        </pc:spChg>
        <pc:spChg chg="mod">
          <ac:chgData name="Kjell Arne Johansson" userId="7552cf6f-e9dc-4b03-aa93-3483c317bfec" providerId="ADAL" clId="{914BE7A0-5438-498C-94DE-CF1D8280CBF5}" dt="2024-05-22T04:42:30.352" v="422" actId="26606"/>
          <ac:spMkLst>
            <pc:docMk/>
            <pc:sldMk cId="2718197378" sldId="550"/>
            <ac:spMk id="3" creationId="{DCA0B1DF-95DF-C0C0-5175-74962DCD7BBF}"/>
          </ac:spMkLst>
        </pc:spChg>
        <pc:spChg chg="add mod">
          <ac:chgData name="Kjell Arne Johansson" userId="7552cf6f-e9dc-4b03-aa93-3483c317bfec" providerId="ADAL" clId="{914BE7A0-5438-498C-94DE-CF1D8280CBF5}" dt="2024-05-22T04:42:30.352" v="422" actId="26606"/>
          <ac:spMkLst>
            <pc:docMk/>
            <pc:sldMk cId="2718197378" sldId="550"/>
            <ac:spMk id="5" creationId="{E06A6F8B-D336-4B34-3FAF-FF1AE9267BC6}"/>
          </ac:spMkLst>
        </pc:spChg>
        <pc:spChg chg="add">
          <ac:chgData name="Kjell Arne Johansson" userId="7552cf6f-e9dc-4b03-aa93-3483c317bfec" providerId="ADAL" clId="{914BE7A0-5438-498C-94DE-CF1D8280CBF5}" dt="2024-05-22T04:37:11.909" v="407"/>
          <ac:spMkLst>
            <pc:docMk/>
            <pc:sldMk cId="2718197378" sldId="550"/>
            <ac:spMk id="6" creationId="{768ECC0C-D610-AD40-B6A7-805ED39AA617}"/>
          </ac:spMkLst>
        </pc:spChg>
        <pc:spChg chg="add">
          <ac:chgData name="Kjell Arne Johansson" userId="7552cf6f-e9dc-4b03-aa93-3483c317bfec" providerId="ADAL" clId="{914BE7A0-5438-498C-94DE-CF1D8280CBF5}" dt="2024-05-22T04:37:19.620" v="408"/>
          <ac:spMkLst>
            <pc:docMk/>
            <pc:sldMk cId="2718197378" sldId="550"/>
            <ac:spMk id="7" creationId="{496808E6-8773-CCB4-BEE4-94D7DD1BE42F}"/>
          </ac:spMkLst>
        </pc:spChg>
        <pc:spChg chg="add del mod">
          <ac:chgData name="Kjell Arne Johansson" userId="7552cf6f-e9dc-4b03-aa93-3483c317bfec" providerId="ADAL" clId="{914BE7A0-5438-498C-94DE-CF1D8280CBF5}" dt="2024-05-22T04:35:01.406" v="396" actId="478"/>
          <ac:spMkLst>
            <pc:docMk/>
            <pc:sldMk cId="2718197378" sldId="550"/>
            <ac:spMk id="8" creationId="{22B93628-AD15-3E3A-98FA-063E1898B718}"/>
          </ac:spMkLst>
        </pc:spChg>
        <pc:spChg chg="add del mod">
          <ac:chgData name="Kjell Arne Johansson" userId="7552cf6f-e9dc-4b03-aa93-3483c317bfec" providerId="ADAL" clId="{914BE7A0-5438-498C-94DE-CF1D8280CBF5}" dt="2024-05-22T04:37:05.874" v="405" actId="478"/>
          <ac:spMkLst>
            <pc:docMk/>
            <pc:sldMk cId="2718197378" sldId="550"/>
            <ac:spMk id="10" creationId="{103A2DB8-52D8-6D44-2581-8AB2160F42BE}"/>
          </ac:spMkLst>
        </pc:spChg>
        <pc:spChg chg="add del mod">
          <ac:chgData name="Kjell Arne Johansson" userId="7552cf6f-e9dc-4b03-aa93-3483c317bfec" providerId="ADAL" clId="{914BE7A0-5438-498C-94DE-CF1D8280CBF5}" dt="2024-05-22T04:37:09.205" v="406" actId="478"/>
          <ac:spMkLst>
            <pc:docMk/>
            <pc:sldMk cId="2718197378" sldId="550"/>
            <ac:spMk id="12" creationId="{995179E3-DCD2-CDF8-CAEA-FD4F515F3C9E}"/>
          </ac:spMkLst>
        </pc:spChg>
        <pc:spChg chg="add del mod">
          <ac:chgData name="Kjell Arne Johansson" userId="7552cf6f-e9dc-4b03-aa93-3483c317bfec" providerId="ADAL" clId="{914BE7A0-5438-498C-94DE-CF1D8280CBF5}" dt="2024-05-22T04:42:30.352" v="422" actId="26606"/>
          <ac:spMkLst>
            <pc:docMk/>
            <pc:sldMk cId="2718197378" sldId="550"/>
            <ac:spMk id="13" creationId="{21A62478-1CAA-8FF9-7024-0253082269C8}"/>
          </ac:spMkLst>
        </pc:spChg>
        <pc:spChg chg="add mod">
          <ac:chgData name="Kjell Arne Johansson" userId="7552cf6f-e9dc-4b03-aa93-3483c317bfec" providerId="ADAL" clId="{914BE7A0-5438-498C-94DE-CF1D8280CBF5}" dt="2024-05-22T04:42:54.702" v="427" actId="1076"/>
          <ac:spMkLst>
            <pc:docMk/>
            <pc:sldMk cId="2718197378" sldId="550"/>
            <ac:spMk id="15" creationId="{CB3C083A-2649-FB7F-4FD4-0EFC90AACB32}"/>
          </ac:spMkLst>
        </pc:spChg>
        <pc:spChg chg="add del mod">
          <ac:chgData name="Kjell Arne Johansson" userId="7552cf6f-e9dc-4b03-aa93-3483c317bfec" providerId="ADAL" clId="{914BE7A0-5438-498C-94DE-CF1D8280CBF5}" dt="2024-05-22T04:39:57.086" v="419" actId="478"/>
          <ac:spMkLst>
            <pc:docMk/>
            <pc:sldMk cId="2718197378" sldId="550"/>
            <ac:spMk id="16" creationId="{2E5CEA16-3C4A-1C2A-FDDC-BE159527912C}"/>
          </ac:spMkLst>
        </pc:spChg>
        <pc:picChg chg="add mod ord">
          <ac:chgData name="Kjell Arne Johansson" userId="7552cf6f-e9dc-4b03-aa93-3483c317bfec" providerId="ADAL" clId="{914BE7A0-5438-498C-94DE-CF1D8280CBF5}" dt="2024-05-22T04:42:30.352" v="422" actId="26606"/>
          <ac:picMkLst>
            <pc:docMk/>
            <pc:sldMk cId="2718197378" sldId="550"/>
            <ac:picMk id="11" creationId="{4AED47DC-3C7B-448E-E90B-3DC6FE05CB7F}"/>
          </ac:picMkLst>
        </pc:picChg>
      </pc:sldChg>
      <pc:sldChg chg="addSp delSp new del mod">
        <pc:chgData name="Kjell Arne Johansson" userId="7552cf6f-e9dc-4b03-aa93-3483c317bfec" providerId="ADAL" clId="{914BE7A0-5438-498C-94DE-CF1D8280CBF5}" dt="2024-05-22T04:43:12.714" v="428" actId="47"/>
        <pc:sldMkLst>
          <pc:docMk/>
          <pc:sldMk cId="2178681882" sldId="551"/>
        </pc:sldMkLst>
        <pc:spChg chg="del">
          <ac:chgData name="Kjell Arne Johansson" userId="7552cf6f-e9dc-4b03-aa93-3483c317bfec" providerId="ADAL" clId="{914BE7A0-5438-498C-94DE-CF1D8280CBF5}" dt="2024-05-22T04:37:37.532" v="410" actId="478"/>
          <ac:spMkLst>
            <pc:docMk/>
            <pc:sldMk cId="2178681882" sldId="551"/>
            <ac:spMk id="2" creationId="{6624A694-B659-4733-4246-DAA8F6DA8E52}"/>
          </ac:spMkLst>
        </pc:spChg>
        <pc:spChg chg="del">
          <ac:chgData name="Kjell Arne Johansson" userId="7552cf6f-e9dc-4b03-aa93-3483c317bfec" providerId="ADAL" clId="{914BE7A0-5438-498C-94DE-CF1D8280CBF5}" dt="2024-05-22T04:37:37.532" v="410" actId="478"/>
          <ac:spMkLst>
            <pc:docMk/>
            <pc:sldMk cId="2178681882" sldId="551"/>
            <ac:spMk id="3" creationId="{4235C6A3-954D-4D91-4E5E-E1DD2CFC25A6}"/>
          </ac:spMkLst>
        </pc:spChg>
        <pc:spChg chg="del">
          <ac:chgData name="Kjell Arne Johansson" userId="7552cf6f-e9dc-4b03-aa93-3483c317bfec" providerId="ADAL" clId="{914BE7A0-5438-498C-94DE-CF1D8280CBF5}" dt="2024-05-22T04:37:37.532" v="410" actId="478"/>
          <ac:spMkLst>
            <pc:docMk/>
            <pc:sldMk cId="2178681882" sldId="551"/>
            <ac:spMk id="4" creationId="{895E2499-458A-0D64-F510-E388BD0F6868}"/>
          </ac:spMkLst>
        </pc:spChg>
        <pc:spChg chg="del">
          <ac:chgData name="Kjell Arne Johansson" userId="7552cf6f-e9dc-4b03-aa93-3483c317bfec" providerId="ADAL" clId="{914BE7A0-5438-498C-94DE-CF1D8280CBF5}" dt="2024-05-22T04:37:37.532" v="410" actId="478"/>
          <ac:spMkLst>
            <pc:docMk/>
            <pc:sldMk cId="2178681882" sldId="551"/>
            <ac:spMk id="5" creationId="{1D70A135-0F2F-C792-4E63-84130FD47D2D}"/>
          </ac:spMkLst>
        </pc:spChg>
        <pc:spChg chg="del">
          <ac:chgData name="Kjell Arne Johansson" userId="7552cf6f-e9dc-4b03-aa93-3483c317bfec" providerId="ADAL" clId="{914BE7A0-5438-498C-94DE-CF1D8280CBF5}" dt="2024-05-22T04:37:37.532" v="410" actId="478"/>
          <ac:spMkLst>
            <pc:docMk/>
            <pc:sldMk cId="2178681882" sldId="551"/>
            <ac:spMk id="6" creationId="{9AE8F00F-151D-8A22-F38A-98FAC5E6606D}"/>
          </ac:spMkLst>
        </pc:spChg>
        <pc:spChg chg="add">
          <ac:chgData name="Kjell Arne Johansson" userId="7552cf6f-e9dc-4b03-aa93-3483c317bfec" providerId="ADAL" clId="{914BE7A0-5438-498C-94DE-CF1D8280CBF5}" dt="2024-05-22T04:37:39.526" v="411"/>
          <ac:spMkLst>
            <pc:docMk/>
            <pc:sldMk cId="2178681882" sldId="551"/>
            <ac:spMk id="7" creationId="{1BCF5FA8-A8F6-7291-7E65-975E4EA15521}"/>
          </ac:spMkLst>
        </pc:spChg>
      </pc:sldChg>
      <pc:sldChg chg="addSp delSp modSp new mod">
        <pc:chgData name="Kjell Arne Johansson" userId="7552cf6f-e9dc-4b03-aa93-3483c317bfec" providerId="ADAL" clId="{914BE7A0-5438-498C-94DE-CF1D8280CBF5}" dt="2024-05-22T05:52:58.610" v="1201" actId="1076"/>
        <pc:sldMkLst>
          <pc:docMk/>
          <pc:sldMk cId="3555802413" sldId="551"/>
        </pc:sldMkLst>
        <pc:spChg chg="del">
          <ac:chgData name="Kjell Arne Johansson" userId="7552cf6f-e9dc-4b03-aa93-3483c317bfec" providerId="ADAL" clId="{914BE7A0-5438-498C-94DE-CF1D8280CBF5}" dt="2024-05-22T05:44:11.064" v="834" actId="478"/>
          <ac:spMkLst>
            <pc:docMk/>
            <pc:sldMk cId="3555802413" sldId="551"/>
            <ac:spMk id="2" creationId="{943C69D7-C9E8-94DE-90E5-64161F0BEA63}"/>
          </ac:spMkLst>
        </pc:spChg>
        <pc:spChg chg="del">
          <ac:chgData name="Kjell Arne Johansson" userId="7552cf6f-e9dc-4b03-aa93-3483c317bfec" providerId="ADAL" clId="{914BE7A0-5438-498C-94DE-CF1D8280CBF5}" dt="2024-05-22T05:44:11.064" v="834" actId="478"/>
          <ac:spMkLst>
            <pc:docMk/>
            <pc:sldMk cId="3555802413" sldId="551"/>
            <ac:spMk id="3" creationId="{E8AC2064-019B-31B1-A34D-E86FEE3A1023}"/>
          </ac:spMkLst>
        </pc:spChg>
        <pc:spChg chg="del">
          <ac:chgData name="Kjell Arne Johansson" userId="7552cf6f-e9dc-4b03-aa93-3483c317bfec" providerId="ADAL" clId="{914BE7A0-5438-498C-94DE-CF1D8280CBF5}" dt="2024-05-22T05:44:11.064" v="834" actId="478"/>
          <ac:spMkLst>
            <pc:docMk/>
            <pc:sldMk cId="3555802413" sldId="551"/>
            <ac:spMk id="4" creationId="{8D4FF5B3-72EB-6BDF-1700-F9F5963333F8}"/>
          </ac:spMkLst>
        </pc:spChg>
        <pc:spChg chg="del">
          <ac:chgData name="Kjell Arne Johansson" userId="7552cf6f-e9dc-4b03-aa93-3483c317bfec" providerId="ADAL" clId="{914BE7A0-5438-498C-94DE-CF1D8280CBF5}" dt="2024-05-22T05:44:11.064" v="834" actId="478"/>
          <ac:spMkLst>
            <pc:docMk/>
            <pc:sldMk cId="3555802413" sldId="551"/>
            <ac:spMk id="5" creationId="{A47FCF67-0B9C-6BF8-9C03-02580057A1AA}"/>
          </ac:spMkLst>
        </pc:spChg>
        <pc:spChg chg="del">
          <ac:chgData name="Kjell Arne Johansson" userId="7552cf6f-e9dc-4b03-aa93-3483c317bfec" providerId="ADAL" clId="{914BE7A0-5438-498C-94DE-CF1D8280CBF5}" dt="2024-05-22T05:44:11.064" v="834" actId="478"/>
          <ac:spMkLst>
            <pc:docMk/>
            <pc:sldMk cId="3555802413" sldId="551"/>
            <ac:spMk id="6" creationId="{F19DFC7E-D067-108B-00F4-E06B5C4C23AB}"/>
          </ac:spMkLst>
        </pc:spChg>
        <pc:spChg chg="add mod">
          <ac:chgData name="Kjell Arne Johansson" userId="7552cf6f-e9dc-4b03-aa93-3483c317bfec" providerId="ADAL" clId="{914BE7A0-5438-498C-94DE-CF1D8280CBF5}" dt="2024-05-22T05:51:05.508" v="1191" actId="1076"/>
          <ac:spMkLst>
            <pc:docMk/>
            <pc:sldMk cId="3555802413" sldId="551"/>
            <ac:spMk id="7" creationId="{F4594D7B-6A36-DB8F-01AB-C0770B52B2AF}"/>
          </ac:spMkLst>
        </pc:spChg>
        <pc:spChg chg="add mod">
          <ac:chgData name="Kjell Arne Johansson" userId="7552cf6f-e9dc-4b03-aa93-3483c317bfec" providerId="ADAL" clId="{914BE7A0-5438-498C-94DE-CF1D8280CBF5}" dt="2024-05-22T05:51:05.508" v="1191" actId="1076"/>
          <ac:spMkLst>
            <pc:docMk/>
            <pc:sldMk cId="3555802413" sldId="551"/>
            <ac:spMk id="8" creationId="{A88F758F-18BF-D92F-629F-D0291D34A592}"/>
          </ac:spMkLst>
        </pc:spChg>
        <pc:spChg chg="add mod">
          <ac:chgData name="Kjell Arne Johansson" userId="7552cf6f-e9dc-4b03-aa93-3483c317bfec" providerId="ADAL" clId="{914BE7A0-5438-498C-94DE-CF1D8280CBF5}" dt="2024-05-22T05:51:05.508" v="1191" actId="1076"/>
          <ac:spMkLst>
            <pc:docMk/>
            <pc:sldMk cId="3555802413" sldId="551"/>
            <ac:spMk id="9" creationId="{F5CFF2BD-EC66-A704-91F6-F58565F50BA5}"/>
          </ac:spMkLst>
        </pc:spChg>
        <pc:spChg chg="add del">
          <ac:chgData name="Kjell Arne Johansson" userId="7552cf6f-e9dc-4b03-aa93-3483c317bfec" providerId="ADAL" clId="{914BE7A0-5438-498C-94DE-CF1D8280CBF5}" dt="2024-05-22T05:49:53.802" v="1165" actId="22"/>
          <ac:spMkLst>
            <pc:docMk/>
            <pc:sldMk cId="3555802413" sldId="551"/>
            <ac:spMk id="11" creationId="{C1B69D99-EC6E-3999-6CD4-1BEC5835034F}"/>
          </ac:spMkLst>
        </pc:spChg>
        <pc:spChg chg="add mod">
          <ac:chgData name="Kjell Arne Johansson" userId="7552cf6f-e9dc-4b03-aa93-3483c317bfec" providerId="ADAL" clId="{914BE7A0-5438-498C-94DE-CF1D8280CBF5}" dt="2024-05-22T05:52:21.642" v="1195" actId="1076"/>
          <ac:spMkLst>
            <pc:docMk/>
            <pc:sldMk cId="3555802413" sldId="551"/>
            <ac:spMk id="13" creationId="{58D1AD39-2A33-75B4-BB9D-E8B83F124B20}"/>
          </ac:spMkLst>
        </pc:spChg>
        <pc:picChg chg="add mod">
          <ac:chgData name="Kjell Arne Johansson" userId="7552cf6f-e9dc-4b03-aa93-3483c317bfec" providerId="ADAL" clId="{914BE7A0-5438-498C-94DE-CF1D8280CBF5}" dt="2024-05-22T05:52:16.226" v="1194" actId="1076"/>
          <ac:picMkLst>
            <pc:docMk/>
            <pc:sldMk cId="3555802413" sldId="551"/>
            <ac:picMk id="1026" creationId="{A1182D08-9991-0821-EFCD-7312182CAD6A}"/>
          </ac:picMkLst>
        </pc:picChg>
        <pc:picChg chg="add mod">
          <ac:chgData name="Kjell Arne Johansson" userId="7552cf6f-e9dc-4b03-aa93-3483c317bfec" providerId="ADAL" clId="{914BE7A0-5438-498C-94DE-CF1D8280CBF5}" dt="2024-05-22T05:52:58.610" v="1201" actId="1076"/>
          <ac:picMkLst>
            <pc:docMk/>
            <pc:sldMk cId="3555802413" sldId="551"/>
            <ac:picMk id="1028" creationId="{7B81F63D-B060-DC31-273E-18081BF48E11}"/>
          </ac:picMkLst>
        </pc:picChg>
      </pc:sldChg>
      <pc:sldMasterChg chg="del delSldLayout">
        <pc:chgData name="Kjell Arne Johansson" userId="7552cf6f-e9dc-4b03-aa93-3483c317bfec" providerId="ADAL" clId="{914BE7A0-5438-498C-94DE-CF1D8280CBF5}" dt="2024-04-15T08:01:40.664" v="70" actId="2696"/>
        <pc:sldMasterMkLst>
          <pc:docMk/>
          <pc:sldMasterMk cId="1039427543" sldId="2147483683"/>
        </pc:sldMasterMkLst>
        <pc:sldLayoutChg chg="del">
          <pc:chgData name="Kjell Arne Johansson" userId="7552cf6f-e9dc-4b03-aa93-3483c317bfec" providerId="ADAL" clId="{914BE7A0-5438-498C-94DE-CF1D8280CBF5}" dt="2024-04-15T08:01:40.664" v="70" actId="2696"/>
          <pc:sldLayoutMkLst>
            <pc:docMk/>
            <pc:sldMasterMk cId="1039427543" sldId="2147483683"/>
            <pc:sldLayoutMk cId="3881586656" sldId="2147483684"/>
          </pc:sldLayoutMkLst>
        </pc:sldLayoutChg>
        <pc:sldLayoutChg chg="del">
          <pc:chgData name="Kjell Arne Johansson" userId="7552cf6f-e9dc-4b03-aa93-3483c317bfec" providerId="ADAL" clId="{914BE7A0-5438-498C-94DE-CF1D8280CBF5}" dt="2024-04-15T08:01:40.664" v="70" actId="2696"/>
          <pc:sldLayoutMkLst>
            <pc:docMk/>
            <pc:sldMasterMk cId="1039427543" sldId="2147483683"/>
            <pc:sldLayoutMk cId="1876077389" sldId="2147483685"/>
          </pc:sldLayoutMkLst>
        </pc:sldLayoutChg>
        <pc:sldLayoutChg chg="del">
          <pc:chgData name="Kjell Arne Johansson" userId="7552cf6f-e9dc-4b03-aa93-3483c317bfec" providerId="ADAL" clId="{914BE7A0-5438-498C-94DE-CF1D8280CBF5}" dt="2024-04-15T08:01:40.664" v="70" actId="2696"/>
          <pc:sldLayoutMkLst>
            <pc:docMk/>
            <pc:sldMasterMk cId="1039427543" sldId="2147483683"/>
            <pc:sldLayoutMk cId="4045804786" sldId="2147483686"/>
          </pc:sldLayoutMkLst>
        </pc:sldLayoutChg>
        <pc:sldLayoutChg chg="del">
          <pc:chgData name="Kjell Arne Johansson" userId="7552cf6f-e9dc-4b03-aa93-3483c317bfec" providerId="ADAL" clId="{914BE7A0-5438-498C-94DE-CF1D8280CBF5}" dt="2024-04-15T08:01:40.664" v="70" actId="2696"/>
          <pc:sldLayoutMkLst>
            <pc:docMk/>
            <pc:sldMasterMk cId="1039427543" sldId="2147483683"/>
            <pc:sldLayoutMk cId="2283981111" sldId="2147483687"/>
          </pc:sldLayoutMkLst>
        </pc:sldLayoutChg>
        <pc:sldLayoutChg chg="del">
          <pc:chgData name="Kjell Arne Johansson" userId="7552cf6f-e9dc-4b03-aa93-3483c317bfec" providerId="ADAL" clId="{914BE7A0-5438-498C-94DE-CF1D8280CBF5}" dt="2024-04-15T08:01:40.664" v="70" actId="2696"/>
          <pc:sldLayoutMkLst>
            <pc:docMk/>
            <pc:sldMasterMk cId="1039427543" sldId="2147483683"/>
            <pc:sldLayoutMk cId="2168962025" sldId="2147483688"/>
          </pc:sldLayoutMkLst>
        </pc:sldLayoutChg>
        <pc:sldLayoutChg chg="del">
          <pc:chgData name="Kjell Arne Johansson" userId="7552cf6f-e9dc-4b03-aa93-3483c317bfec" providerId="ADAL" clId="{914BE7A0-5438-498C-94DE-CF1D8280CBF5}" dt="2024-04-15T08:01:40.664" v="70" actId="2696"/>
          <pc:sldLayoutMkLst>
            <pc:docMk/>
            <pc:sldMasterMk cId="1039427543" sldId="2147483683"/>
            <pc:sldLayoutMk cId="942395785" sldId="2147483689"/>
          </pc:sldLayoutMkLst>
        </pc:sldLayoutChg>
        <pc:sldLayoutChg chg="del">
          <pc:chgData name="Kjell Arne Johansson" userId="7552cf6f-e9dc-4b03-aa93-3483c317bfec" providerId="ADAL" clId="{914BE7A0-5438-498C-94DE-CF1D8280CBF5}" dt="2024-04-15T08:01:40.664" v="70" actId="2696"/>
          <pc:sldLayoutMkLst>
            <pc:docMk/>
            <pc:sldMasterMk cId="1039427543" sldId="2147483683"/>
            <pc:sldLayoutMk cId="3930122191" sldId="2147483690"/>
          </pc:sldLayoutMkLst>
        </pc:sldLayoutChg>
        <pc:sldLayoutChg chg="del">
          <pc:chgData name="Kjell Arne Johansson" userId="7552cf6f-e9dc-4b03-aa93-3483c317bfec" providerId="ADAL" clId="{914BE7A0-5438-498C-94DE-CF1D8280CBF5}" dt="2024-04-15T08:01:40.664" v="70" actId="2696"/>
          <pc:sldLayoutMkLst>
            <pc:docMk/>
            <pc:sldMasterMk cId="1039427543" sldId="2147483683"/>
            <pc:sldLayoutMk cId="224909310" sldId="2147483691"/>
          </pc:sldLayoutMkLst>
        </pc:sldLayoutChg>
        <pc:sldLayoutChg chg="del">
          <pc:chgData name="Kjell Arne Johansson" userId="7552cf6f-e9dc-4b03-aa93-3483c317bfec" providerId="ADAL" clId="{914BE7A0-5438-498C-94DE-CF1D8280CBF5}" dt="2024-04-15T08:01:40.664" v="70" actId="2696"/>
          <pc:sldLayoutMkLst>
            <pc:docMk/>
            <pc:sldMasterMk cId="1039427543" sldId="2147483683"/>
            <pc:sldLayoutMk cId="4075361415" sldId="2147483692"/>
          </pc:sldLayoutMkLst>
        </pc:sldLayoutChg>
        <pc:sldLayoutChg chg="del">
          <pc:chgData name="Kjell Arne Johansson" userId="7552cf6f-e9dc-4b03-aa93-3483c317bfec" providerId="ADAL" clId="{914BE7A0-5438-498C-94DE-CF1D8280CBF5}" dt="2024-04-15T08:01:40.664" v="70" actId="2696"/>
          <pc:sldLayoutMkLst>
            <pc:docMk/>
            <pc:sldMasterMk cId="1039427543" sldId="2147483683"/>
            <pc:sldLayoutMk cId="168143361" sldId="2147483693"/>
          </pc:sldLayoutMkLst>
        </pc:sldLayoutChg>
        <pc:sldLayoutChg chg="del">
          <pc:chgData name="Kjell Arne Johansson" userId="7552cf6f-e9dc-4b03-aa93-3483c317bfec" providerId="ADAL" clId="{914BE7A0-5438-498C-94DE-CF1D8280CBF5}" dt="2024-04-15T08:01:40.664" v="70" actId="2696"/>
          <pc:sldLayoutMkLst>
            <pc:docMk/>
            <pc:sldMasterMk cId="1039427543" sldId="2147483683"/>
            <pc:sldLayoutMk cId="1615391424" sldId="2147483694"/>
          </pc:sldLayoutMkLst>
        </pc:sldLayoutChg>
        <pc:sldLayoutChg chg="del">
          <pc:chgData name="Kjell Arne Johansson" userId="7552cf6f-e9dc-4b03-aa93-3483c317bfec" providerId="ADAL" clId="{914BE7A0-5438-498C-94DE-CF1D8280CBF5}" dt="2024-04-15T08:01:40.664" v="70" actId="2696"/>
          <pc:sldLayoutMkLst>
            <pc:docMk/>
            <pc:sldMasterMk cId="1039427543" sldId="2147483683"/>
            <pc:sldLayoutMk cId="3230250850" sldId="2147483695"/>
          </pc:sldLayoutMkLst>
        </pc:sldLayoutChg>
      </pc:sldMasterChg>
    </pc:docChg>
  </pc:docChgLst>
  <pc:docChgLst>
    <pc:chgData name="Kjell Arne Johansson" userId="7552cf6f-e9dc-4b03-aa93-3483c317bfec" providerId="ADAL" clId="{DFBA4EA8-567F-479B-95F4-59FFD3D682E2}"/>
    <pc:docChg chg="undo custSel addSld delSld modSld">
      <pc:chgData name="Kjell Arne Johansson" userId="7552cf6f-e9dc-4b03-aa93-3483c317bfec" providerId="ADAL" clId="{DFBA4EA8-567F-479B-95F4-59FFD3D682E2}" dt="2023-03-07T15:01:29.861" v="1361" actId="47"/>
      <pc:docMkLst>
        <pc:docMk/>
      </pc:docMkLst>
      <pc:sldChg chg="addSp delSp modSp mod">
        <pc:chgData name="Kjell Arne Johansson" userId="7552cf6f-e9dc-4b03-aa93-3483c317bfec" providerId="ADAL" clId="{DFBA4EA8-567F-479B-95F4-59FFD3D682E2}" dt="2023-03-07T14:38:26.630" v="1058" actId="113"/>
        <pc:sldMkLst>
          <pc:docMk/>
          <pc:sldMk cId="2290237017" sldId="257"/>
        </pc:sldMkLst>
        <pc:spChg chg="mod">
          <ac:chgData name="Kjell Arne Johansson" userId="7552cf6f-e9dc-4b03-aa93-3483c317bfec" providerId="ADAL" clId="{DFBA4EA8-567F-479B-95F4-59FFD3D682E2}" dt="2023-03-07T11:47:16.396" v="64" actId="20577"/>
          <ac:spMkLst>
            <pc:docMk/>
            <pc:sldMk cId="2290237017" sldId="257"/>
            <ac:spMk id="2" creationId="{7FBD4D9C-1AF7-4E63-9621-5C1D07011327}"/>
          </ac:spMkLst>
        </pc:spChg>
        <pc:spChg chg="del mod">
          <ac:chgData name="Kjell Arne Johansson" userId="7552cf6f-e9dc-4b03-aa93-3483c317bfec" providerId="ADAL" clId="{DFBA4EA8-567F-479B-95F4-59FFD3D682E2}" dt="2023-03-07T14:38:09.812" v="1054" actId="478"/>
          <ac:spMkLst>
            <pc:docMk/>
            <pc:sldMk cId="2290237017" sldId="257"/>
            <ac:spMk id="3" creationId="{3E3068B6-775C-484F-AD43-0C1D061CE959}"/>
          </ac:spMkLst>
        </pc:spChg>
        <pc:spChg chg="mod">
          <ac:chgData name="Kjell Arne Johansson" userId="7552cf6f-e9dc-4b03-aa93-3483c317bfec" providerId="ADAL" clId="{DFBA4EA8-567F-479B-95F4-59FFD3D682E2}" dt="2023-03-07T14:38:26.630" v="1058" actId="113"/>
          <ac:spMkLst>
            <pc:docMk/>
            <pc:sldMk cId="2290237017" sldId="257"/>
            <ac:spMk id="5" creationId="{7ED73232-59A4-4FBE-BA02-3452ABFA7EB4}"/>
          </ac:spMkLst>
        </pc:spChg>
        <pc:spChg chg="add del mod">
          <ac:chgData name="Kjell Arne Johansson" userId="7552cf6f-e9dc-4b03-aa93-3483c317bfec" providerId="ADAL" clId="{DFBA4EA8-567F-479B-95F4-59FFD3D682E2}" dt="2023-03-07T14:38:14.751" v="1055" actId="478"/>
          <ac:spMkLst>
            <pc:docMk/>
            <pc:sldMk cId="2290237017" sldId="257"/>
            <ac:spMk id="8" creationId="{1143DB8C-2C13-6CE9-C297-C68336959C44}"/>
          </ac:spMkLst>
        </pc:spChg>
        <pc:picChg chg="del">
          <ac:chgData name="Kjell Arne Johansson" userId="7552cf6f-e9dc-4b03-aa93-3483c317bfec" providerId="ADAL" clId="{DFBA4EA8-567F-479B-95F4-59FFD3D682E2}" dt="2023-03-07T11:06:32.519" v="0" actId="478"/>
          <ac:picMkLst>
            <pc:docMk/>
            <pc:sldMk cId="2290237017" sldId="257"/>
            <ac:picMk id="6" creationId="{07FE4305-E65D-3A49-B840-A554CDC08140}"/>
          </ac:picMkLst>
        </pc:picChg>
      </pc:sldChg>
      <pc:sldChg chg="delSp modSp mod">
        <pc:chgData name="Kjell Arne Johansson" userId="7552cf6f-e9dc-4b03-aa93-3483c317bfec" providerId="ADAL" clId="{DFBA4EA8-567F-479B-95F4-59FFD3D682E2}" dt="2023-03-07T12:08:10.597" v="163" actId="14100"/>
        <pc:sldMkLst>
          <pc:docMk/>
          <pc:sldMk cId="3154368691" sldId="259"/>
        </pc:sldMkLst>
        <pc:spChg chg="mod">
          <ac:chgData name="Kjell Arne Johansson" userId="7552cf6f-e9dc-4b03-aa93-3483c317bfec" providerId="ADAL" clId="{DFBA4EA8-567F-479B-95F4-59FFD3D682E2}" dt="2023-03-07T12:08:10.597" v="163" actId="14100"/>
          <ac:spMkLst>
            <pc:docMk/>
            <pc:sldMk cId="3154368691" sldId="259"/>
            <ac:spMk id="6" creationId="{AD2DDAF2-F28D-44C3-96BA-8E87C18B1A07}"/>
          </ac:spMkLst>
        </pc:spChg>
        <pc:spChg chg="del">
          <ac:chgData name="Kjell Arne Johansson" userId="7552cf6f-e9dc-4b03-aa93-3483c317bfec" providerId="ADAL" clId="{DFBA4EA8-567F-479B-95F4-59FFD3D682E2}" dt="2023-03-07T12:07:57.272" v="161" actId="478"/>
          <ac:spMkLst>
            <pc:docMk/>
            <pc:sldMk cId="3154368691" sldId="259"/>
            <ac:spMk id="7" creationId="{A9FD2CBE-3E80-4D12-AC5E-ECED5C0ADCF1}"/>
          </ac:spMkLst>
        </pc:spChg>
      </pc:sldChg>
      <pc:sldChg chg="addSp delSp modSp mod modClrScheme modAnim chgLayout">
        <pc:chgData name="Kjell Arne Johansson" userId="7552cf6f-e9dc-4b03-aa93-3483c317bfec" providerId="ADAL" clId="{DFBA4EA8-567F-479B-95F4-59FFD3D682E2}" dt="2023-03-07T14:46:07.845" v="1289" actId="14100"/>
        <pc:sldMkLst>
          <pc:docMk/>
          <pc:sldMk cId="238115284" sldId="260"/>
        </pc:sldMkLst>
        <pc:spChg chg="add del mod">
          <ac:chgData name="Kjell Arne Johansson" userId="7552cf6f-e9dc-4b03-aa93-3483c317bfec" providerId="ADAL" clId="{DFBA4EA8-567F-479B-95F4-59FFD3D682E2}" dt="2023-03-07T12:08:31.556" v="167" actId="478"/>
          <ac:spMkLst>
            <pc:docMk/>
            <pc:sldMk cId="238115284" sldId="260"/>
            <ac:spMk id="3" creationId="{737F9FDF-149A-8698-B00B-D0976EB62BF1}"/>
          </ac:spMkLst>
        </pc:spChg>
        <pc:spChg chg="add mod">
          <ac:chgData name="Kjell Arne Johansson" userId="7552cf6f-e9dc-4b03-aa93-3483c317bfec" providerId="ADAL" clId="{DFBA4EA8-567F-479B-95F4-59FFD3D682E2}" dt="2023-03-07T14:44:23.925" v="1276" actId="14100"/>
          <ac:spMkLst>
            <pc:docMk/>
            <pc:sldMk cId="238115284" sldId="260"/>
            <ac:spMk id="5" creationId="{924734E2-DAF2-DCA4-B25E-2A232BDC15DD}"/>
          </ac:spMkLst>
        </pc:spChg>
        <pc:spChg chg="del">
          <ac:chgData name="Kjell Arne Johansson" userId="7552cf6f-e9dc-4b03-aa93-3483c317bfec" providerId="ADAL" clId="{DFBA4EA8-567F-479B-95F4-59FFD3D682E2}" dt="2023-03-07T12:08:27.247" v="166" actId="478"/>
          <ac:spMkLst>
            <pc:docMk/>
            <pc:sldMk cId="238115284" sldId="260"/>
            <ac:spMk id="6" creationId="{D6E49684-09B3-474F-B8EF-089765700B67}"/>
          </ac:spMkLst>
        </pc:spChg>
        <pc:spChg chg="add del mod">
          <ac:chgData name="Kjell Arne Johansson" userId="7552cf6f-e9dc-4b03-aa93-3483c317bfec" providerId="ADAL" clId="{DFBA4EA8-567F-479B-95F4-59FFD3D682E2}" dt="2023-03-07T14:45:49.046" v="1286"/>
          <ac:spMkLst>
            <pc:docMk/>
            <pc:sldMk cId="238115284" sldId="260"/>
            <ac:spMk id="7" creationId="{B6B40292-013C-5634-3110-70C479AE181C}"/>
          </ac:spMkLst>
        </pc:spChg>
        <pc:spChg chg="del mod">
          <ac:chgData name="Kjell Arne Johansson" userId="7552cf6f-e9dc-4b03-aa93-3483c317bfec" providerId="ADAL" clId="{DFBA4EA8-567F-479B-95F4-59FFD3D682E2}" dt="2023-03-07T12:08:23.491" v="165" actId="478"/>
          <ac:spMkLst>
            <pc:docMk/>
            <pc:sldMk cId="238115284" sldId="260"/>
            <ac:spMk id="8" creationId="{B77D6909-A687-814F-B6F9-2BFAE41A8154}"/>
          </ac:spMkLst>
        </pc:spChg>
        <pc:spChg chg="add mod">
          <ac:chgData name="Kjell Arne Johansson" userId="7552cf6f-e9dc-4b03-aa93-3483c317bfec" providerId="ADAL" clId="{DFBA4EA8-567F-479B-95F4-59FFD3D682E2}" dt="2023-03-07T14:46:07.845" v="1289" actId="14100"/>
          <ac:spMkLst>
            <pc:docMk/>
            <pc:sldMk cId="238115284" sldId="260"/>
            <ac:spMk id="9" creationId="{77CE0AC3-A36D-C46E-29A5-AAC5B7D66E59}"/>
          </ac:spMkLst>
        </pc:spChg>
        <pc:graphicFrameChg chg="mod ord modGraphic">
          <ac:chgData name="Kjell Arne Johansson" userId="7552cf6f-e9dc-4b03-aa93-3483c317bfec" providerId="ADAL" clId="{DFBA4EA8-567F-479B-95F4-59FFD3D682E2}" dt="2023-03-07T14:44:28.165" v="1277" actId="1076"/>
          <ac:graphicFrameMkLst>
            <pc:docMk/>
            <pc:sldMk cId="238115284" sldId="260"/>
            <ac:graphicFrameMk id="4" creationId="{DD0663B4-5D88-7A41-87F1-095EFB6896F2}"/>
          </ac:graphicFrameMkLst>
        </pc:graphicFrameChg>
      </pc:sldChg>
      <pc:sldChg chg="del">
        <pc:chgData name="Kjell Arne Johansson" userId="7552cf6f-e9dc-4b03-aa93-3483c317bfec" providerId="ADAL" clId="{DFBA4EA8-567F-479B-95F4-59FFD3D682E2}" dt="2023-03-07T12:11:42.850" v="169" actId="47"/>
        <pc:sldMkLst>
          <pc:docMk/>
          <pc:sldMk cId="354128795" sldId="263"/>
        </pc:sldMkLst>
      </pc:sldChg>
      <pc:sldChg chg="modSp mod">
        <pc:chgData name="Kjell Arne Johansson" userId="7552cf6f-e9dc-4b03-aa93-3483c317bfec" providerId="ADAL" clId="{DFBA4EA8-567F-479B-95F4-59FFD3D682E2}" dt="2023-03-07T15:00:47.417" v="1359" actId="6549"/>
        <pc:sldMkLst>
          <pc:docMk/>
          <pc:sldMk cId="2581416642" sldId="265"/>
        </pc:sldMkLst>
        <pc:spChg chg="mod">
          <ac:chgData name="Kjell Arne Johansson" userId="7552cf6f-e9dc-4b03-aa93-3483c317bfec" providerId="ADAL" clId="{DFBA4EA8-567F-479B-95F4-59FFD3D682E2}" dt="2023-03-07T15:00:07.953" v="1358" actId="20577"/>
          <ac:spMkLst>
            <pc:docMk/>
            <pc:sldMk cId="2581416642" sldId="265"/>
            <ac:spMk id="4" creationId="{C1D4C3CE-CE3E-4B43-B133-C76DF861BC10}"/>
          </ac:spMkLst>
        </pc:spChg>
        <pc:spChg chg="mod">
          <ac:chgData name="Kjell Arne Johansson" userId="7552cf6f-e9dc-4b03-aa93-3483c317bfec" providerId="ADAL" clId="{DFBA4EA8-567F-479B-95F4-59FFD3D682E2}" dt="2023-03-07T15:00:47.417" v="1359" actId="6549"/>
          <ac:spMkLst>
            <pc:docMk/>
            <pc:sldMk cId="2581416642" sldId="265"/>
            <ac:spMk id="5" creationId="{87960BC7-46C7-49E5-B7BB-47723F55D579}"/>
          </ac:spMkLst>
        </pc:spChg>
      </pc:sldChg>
      <pc:sldChg chg="del">
        <pc:chgData name="Kjell Arne Johansson" userId="7552cf6f-e9dc-4b03-aa93-3483c317bfec" providerId="ADAL" clId="{DFBA4EA8-567F-479B-95F4-59FFD3D682E2}" dt="2023-03-07T15:01:25.715" v="1360" actId="47"/>
        <pc:sldMkLst>
          <pc:docMk/>
          <pc:sldMk cId="337665532" sldId="267"/>
        </pc:sldMkLst>
      </pc:sldChg>
      <pc:sldChg chg="addSp delSp modSp add mod delAnim">
        <pc:chgData name="Kjell Arne Johansson" userId="7552cf6f-e9dc-4b03-aa93-3483c317bfec" providerId="ADAL" clId="{DFBA4EA8-567F-479B-95F4-59FFD3D682E2}" dt="2023-03-07T14:32:04.014" v="805" actId="1036"/>
        <pc:sldMkLst>
          <pc:docMk/>
          <pc:sldMk cId="0" sldId="290"/>
        </pc:sldMkLst>
        <pc:spChg chg="mod">
          <ac:chgData name="Kjell Arne Johansson" userId="7552cf6f-e9dc-4b03-aa93-3483c317bfec" providerId="ADAL" clId="{DFBA4EA8-567F-479B-95F4-59FFD3D682E2}" dt="2023-03-07T14:31:03.901" v="801" actId="20577"/>
          <ac:spMkLst>
            <pc:docMk/>
            <pc:sldMk cId="0" sldId="290"/>
            <ac:spMk id="2" creationId="{6FD58164-4069-2B00-E512-E29EC5DF3B73}"/>
          </ac:spMkLst>
        </pc:spChg>
        <pc:spChg chg="del">
          <ac:chgData name="Kjell Arne Johansson" userId="7552cf6f-e9dc-4b03-aa93-3483c317bfec" providerId="ADAL" clId="{DFBA4EA8-567F-479B-95F4-59FFD3D682E2}" dt="2023-03-07T14:30:52.782" v="771" actId="478"/>
          <ac:spMkLst>
            <pc:docMk/>
            <pc:sldMk cId="0" sldId="290"/>
            <ac:spMk id="4" creationId="{03000729-9E79-68F1-2469-11DBB04D3036}"/>
          </ac:spMkLst>
        </pc:spChg>
        <pc:spChg chg="del">
          <ac:chgData name="Kjell Arne Johansson" userId="7552cf6f-e9dc-4b03-aa93-3483c317bfec" providerId="ADAL" clId="{DFBA4EA8-567F-479B-95F4-59FFD3D682E2}" dt="2023-03-07T14:30:48.506" v="770" actId="478"/>
          <ac:spMkLst>
            <pc:docMk/>
            <pc:sldMk cId="0" sldId="290"/>
            <ac:spMk id="6" creationId="{00743E3A-C146-4022-0912-32DB5217E6AE}"/>
          </ac:spMkLst>
        </pc:spChg>
        <pc:spChg chg="del">
          <ac:chgData name="Kjell Arne Johansson" userId="7552cf6f-e9dc-4b03-aa93-3483c317bfec" providerId="ADAL" clId="{DFBA4EA8-567F-479B-95F4-59FFD3D682E2}" dt="2023-03-07T14:30:48.506" v="770" actId="478"/>
          <ac:spMkLst>
            <pc:docMk/>
            <pc:sldMk cId="0" sldId="290"/>
            <ac:spMk id="12" creationId="{35D12A94-4E74-5561-78F6-0A37C380BF57}"/>
          </ac:spMkLst>
        </pc:spChg>
        <pc:spChg chg="del">
          <ac:chgData name="Kjell Arne Johansson" userId="7552cf6f-e9dc-4b03-aa93-3483c317bfec" providerId="ADAL" clId="{DFBA4EA8-567F-479B-95F4-59FFD3D682E2}" dt="2023-03-07T14:30:48.506" v="770" actId="478"/>
          <ac:spMkLst>
            <pc:docMk/>
            <pc:sldMk cId="0" sldId="290"/>
            <ac:spMk id="13" creationId="{5CDEF75D-F0E9-26D5-6745-DE423AB5F31B}"/>
          </ac:spMkLst>
        </pc:spChg>
        <pc:graphicFrameChg chg="add del mod">
          <ac:chgData name="Kjell Arne Johansson" userId="7552cf6f-e9dc-4b03-aa93-3483c317bfec" providerId="ADAL" clId="{DFBA4EA8-567F-479B-95F4-59FFD3D682E2}" dt="2023-03-07T14:20:58.734" v="691" actId="478"/>
          <ac:graphicFrameMkLst>
            <pc:docMk/>
            <pc:sldMk cId="0" sldId="290"/>
            <ac:graphicFrameMk id="3" creationId="{685ADCD1-2EC9-218F-C0A7-3593FDFAFAE5}"/>
          </ac:graphicFrameMkLst>
        </pc:graphicFrameChg>
        <pc:picChg chg="del">
          <ac:chgData name="Kjell Arne Johansson" userId="7552cf6f-e9dc-4b03-aa93-3483c317bfec" providerId="ADAL" clId="{DFBA4EA8-567F-479B-95F4-59FFD3D682E2}" dt="2023-03-07T14:30:26.637" v="769" actId="478"/>
          <ac:picMkLst>
            <pc:docMk/>
            <pc:sldMk cId="0" sldId="290"/>
            <ac:picMk id="5" creationId="{B4DEAAB8-E47D-8ECB-051B-0BDC24CEE778}"/>
          </ac:picMkLst>
        </pc:picChg>
        <pc:picChg chg="add mod">
          <ac:chgData name="Kjell Arne Johansson" userId="7552cf6f-e9dc-4b03-aa93-3483c317bfec" providerId="ADAL" clId="{DFBA4EA8-567F-479B-95F4-59FFD3D682E2}" dt="2023-03-07T14:32:04.014" v="805" actId="1036"/>
          <ac:picMkLst>
            <pc:docMk/>
            <pc:sldMk cId="0" sldId="290"/>
            <ac:picMk id="7" creationId="{E1B58721-8ADC-282A-0053-6CB14201BEB0}"/>
          </ac:picMkLst>
        </pc:picChg>
        <pc:inkChg chg="del">
          <ac:chgData name="Kjell Arne Johansson" userId="7552cf6f-e9dc-4b03-aa93-3483c317bfec" providerId="ADAL" clId="{DFBA4EA8-567F-479B-95F4-59FFD3D682E2}" dt="2023-03-07T14:30:48.506" v="770" actId="478"/>
          <ac:inkMkLst>
            <pc:docMk/>
            <pc:sldMk cId="0" sldId="290"/>
            <ac:inkMk id="11" creationId="{735DAFF6-7D50-D988-C55A-75632CC3A669}"/>
          </ac:inkMkLst>
        </pc:inkChg>
      </pc:sldChg>
      <pc:sldChg chg="addSp delSp modSp add del mod delAnim modAnim">
        <pc:chgData name="Kjell Arne Johansson" userId="7552cf6f-e9dc-4b03-aa93-3483c317bfec" providerId="ADAL" clId="{DFBA4EA8-567F-479B-95F4-59FFD3D682E2}" dt="2023-03-07T14:14:26.342" v="406" actId="47"/>
        <pc:sldMkLst>
          <pc:docMk/>
          <pc:sldMk cId="1685976081" sldId="297"/>
        </pc:sldMkLst>
        <pc:spChg chg="mod">
          <ac:chgData name="Kjell Arne Johansson" userId="7552cf6f-e9dc-4b03-aa93-3483c317bfec" providerId="ADAL" clId="{DFBA4EA8-567F-479B-95F4-59FFD3D682E2}" dt="2023-03-07T11:54:40.384" v="128" actId="1076"/>
          <ac:spMkLst>
            <pc:docMk/>
            <pc:sldMk cId="1685976081" sldId="297"/>
            <ac:spMk id="2" creationId="{7EF59916-8B07-C687-5174-5899950968AC}"/>
          </ac:spMkLst>
        </pc:spChg>
        <pc:spChg chg="del">
          <ac:chgData name="Kjell Arne Johansson" userId="7552cf6f-e9dc-4b03-aa93-3483c317bfec" providerId="ADAL" clId="{DFBA4EA8-567F-479B-95F4-59FFD3D682E2}" dt="2023-03-07T11:47:53.068" v="65" actId="478"/>
          <ac:spMkLst>
            <pc:docMk/>
            <pc:sldMk cId="1685976081" sldId="297"/>
            <ac:spMk id="14" creationId="{BF147602-54B0-2491-DA43-D469E612FAF0}"/>
          </ac:spMkLst>
        </pc:spChg>
        <pc:picChg chg="add mod ord">
          <ac:chgData name="Kjell Arne Johansson" userId="7552cf6f-e9dc-4b03-aa93-3483c317bfec" providerId="ADAL" clId="{DFBA4EA8-567F-479B-95F4-59FFD3D682E2}" dt="2023-03-07T12:06:55.840" v="159" actId="1076"/>
          <ac:picMkLst>
            <pc:docMk/>
            <pc:sldMk cId="1685976081" sldId="297"/>
            <ac:picMk id="4" creationId="{CC64210A-4848-2C3C-3D81-A5AD5C03E235}"/>
          </ac:picMkLst>
        </pc:picChg>
        <pc:picChg chg="mod">
          <ac:chgData name="Kjell Arne Johansson" userId="7552cf6f-e9dc-4b03-aa93-3483c317bfec" providerId="ADAL" clId="{DFBA4EA8-567F-479B-95F4-59FFD3D682E2}" dt="2023-03-07T11:55:20.366" v="135" actId="1076"/>
          <ac:picMkLst>
            <pc:docMk/>
            <pc:sldMk cId="1685976081" sldId="297"/>
            <ac:picMk id="5" creationId="{1B44A998-3FC2-CE9B-CBBA-74EA6620D8E6}"/>
          </ac:picMkLst>
        </pc:picChg>
        <pc:picChg chg="mod ord">
          <ac:chgData name="Kjell Arne Johansson" userId="7552cf6f-e9dc-4b03-aa93-3483c317bfec" providerId="ADAL" clId="{DFBA4EA8-567F-479B-95F4-59FFD3D682E2}" dt="2023-03-07T12:06:16.647" v="148" actId="166"/>
          <ac:picMkLst>
            <pc:docMk/>
            <pc:sldMk cId="1685976081" sldId="297"/>
            <ac:picMk id="7" creationId="{4992FBBB-CA52-12F6-D3EC-6DE500F0331B}"/>
          </ac:picMkLst>
        </pc:picChg>
        <pc:picChg chg="add mod ord">
          <ac:chgData name="Kjell Arne Johansson" userId="7552cf6f-e9dc-4b03-aa93-3483c317bfec" providerId="ADAL" clId="{DFBA4EA8-567F-479B-95F4-59FFD3D682E2}" dt="2023-03-07T12:06:37.068" v="154" actId="1076"/>
          <ac:picMkLst>
            <pc:docMk/>
            <pc:sldMk cId="1685976081" sldId="297"/>
            <ac:picMk id="8" creationId="{82DB371D-331F-A18B-B21F-EA2D64E1BB5B}"/>
          </ac:picMkLst>
        </pc:picChg>
        <pc:picChg chg="del mod">
          <ac:chgData name="Kjell Arne Johansson" userId="7552cf6f-e9dc-4b03-aa93-3483c317bfec" providerId="ADAL" clId="{DFBA4EA8-567F-479B-95F4-59FFD3D682E2}" dt="2023-03-07T11:57:16.417" v="143" actId="478"/>
          <ac:picMkLst>
            <pc:docMk/>
            <pc:sldMk cId="1685976081" sldId="297"/>
            <ac:picMk id="9" creationId="{E609AC84-1360-0A95-A7B3-419E51EFC32A}"/>
          </ac:picMkLst>
        </pc:picChg>
        <pc:picChg chg="mod">
          <ac:chgData name="Kjell Arne Johansson" userId="7552cf6f-e9dc-4b03-aa93-3483c317bfec" providerId="ADAL" clId="{DFBA4EA8-567F-479B-95F4-59FFD3D682E2}" dt="2023-03-07T12:06:06.588" v="145" actId="1076"/>
          <ac:picMkLst>
            <pc:docMk/>
            <pc:sldMk cId="1685976081" sldId="297"/>
            <ac:picMk id="11" creationId="{F6ED048D-ED77-F5E0-69EE-63259047486A}"/>
          </ac:picMkLst>
        </pc:picChg>
        <pc:picChg chg="mod">
          <ac:chgData name="Kjell Arne Johansson" userId="7552cf6f-e9dc-4b03-aa93-3483c317bfec" providerId="ADAL" clId="{DFBA4EA8-567F-479B-95F4-59FFD3D682E2}" dt="2023-03-07T12:06:09.804" v="146" actId="1076"/>
          <ac:picMkLst>
            <pc:docMk/>
            <pc:sldMk cId="1685976081" sldId="297"/>
            <ac:picMk id="13" creationId="{040161E2-AA13-5012-CB8D-F5A1F7828BD7}"/>
          </ac:picMkLst>
        </pc:picChg>
        <pc:picChg chg="del mod">
          <ac:chgData name="Kjell Arne Johansson" userId="7552cf6f-e9dc-4b03-aa93-3483c317bfec" providerId="ADAL" clId="{DFBA4EA8-567F-479B-95F4-59FFD3D682E2}" dt="2023-03-07T11:48:19.856" v="72" actId="478"/>
          <ac:picMkLst>
            <pc:docMk/>
            <pc:sldMk cId="1685976081" sldId="297"/>
            <ac:picMk id="1026" creationId="{E12DCC25-2726-81BF-B081-AE3111369CF2}"/>
          </ac:picMkLst>
        </pc:picChg>
      </pc:sldChg>
      <pc:sldChg chg="addSp delSp modSp add del mod addAnim delAnim modAnim">
        <pc:chgData name="Kjell Arne Johansson" userId="7552cf6f-e9dc-4b03-aa93-3483c317bfec" providerId="ADAL" clId="{DFBA4EA8-567F-479B-95F4-59FFD3D682E2}" dt="2023-03-07T14:34:33.537" v="912"/>
        <pc:sldMkLst>
          <pc:docMk/>
          <pc:sldMk cId="3412462755" sldId="300"/>
        </pc:sldMkLst>
        <pc:spChg chg="add del mod">
          <ac:chgData name="Kjell Arne Johansson" userId="7552cf6f-e9dc-4b03-aa93-3483c317bfec" providerId="ADAL" clId="{DFBA4EA8-567F-479B-95F4-59FFD3D682E2}" dt="2023-03-07T14:15:15.617" v="407" actId="478"/>
          <ac:spMkLst>
            <pc:docMk/>
            <pc:sldMk cId="3412462755" sldId="300"/>
            <ac:spMk id="3" creationId="{8AB78299-47BE-B9E8-095F-2034B4544C25}"/>
          </ac:spMkLst>
        </pc:spChg>
        <pc:spChg chg="mod">
          <ac:chgData name="Kjell Arne Johansson" userId="7552cf6f-e9dc-4b03-aa93-3483c317bfec" providerId="ADAL" clId="{DFBA4EA8-567F-479B-95F4-59FFD3D682E2}" dt="2023-03-07T14:33:57.794" v="909" actId="20577"/>
          <ac:spMkLst>
            <pc:docMk/>
            <pc:sldMk cId="3412462755" sldId="300"/>
            <ac:spMk id="10" creationId="{5502C8C3-612D-D6FB-944F-BDC6EE00157F}"/>
          </ac:spMkLst>
        </pc:spChg>
        <pc:graphicFrameChg chg="add mod">
          <ac:chgData name="Kjell Arne Johansson" userId="7552cf6f-e9dc-4b03-aa93-3483c317bfec" providerId="ADAL" clId="{DFBA4EA8-567F-479B-95F4-59FFD3D682E2}" dt="2023-03-07T14:34:08.024" v="910"/>
          <ac:graphicFrameMkLst>
            <pc:docMk/>
            <pc:sldMk cId="3412462755" sldId="300"/>
            <ac:graphicFrameMk id="4" creationId="{C5F6F08C-F566-D090-88C4-D07A0ADBC7FB}"/>
          </ac:graphicFrameMkLst>
        </pc:graphicFrameChg>
        <pc:graphicFrameChg chg="add del mod">
          <ac:chgData name="Kjell Arne Johansson" userId="7552cf6f-e9dc-4b03-aa93-3483c317bfec" providerId="ADAL" clId="{DFBA4EA8-567F-479B-95F4-59FFD3D682E2}" dt="2023-03-07T14:32:46.242" v="808" actId="478"/>
          <ac:graphicFrameMkLst>
            <pc:docMk/>
            <pc:sldMk cId="3412462755" sldId="300"/>
            <ac:graphicFrameMk id="5" creationId="{1455E888-18D9-FE07-EBCC-4E1C29F7478B}"/>
          </ac:graphicFrameMkLst>
        </pc:graphicFrameChg>
        <pc:graphicFrameChg chg="del mod">
          <ac:chgData name="Kjell Arne Johansson" userId="7552cf6f-e9dc-4b03-aa93-3483c317bfec" providerId="ADAL" clId="{DFBA4EA8-567F-479B-95F4-59FFD3D682E2}" dt="2023-03-07T14:33:33.986" v="861" actId="478"/>
          <ac:graphicFrameMkLst>
            <pc:docMk/>
            <pc:sldMk cId="3412462755" sldId="300"/>
            <ac:graphicFrameMk id="12" creationId="{128C4FF4-9A71-6F15-BBD5-9A0346FB8B0A}"/>
          </ac:graphicFrameMkLst>
        </pc:graphicFrameChg>
        <pc:picChg chg="del">
          <ac:chgData name="Kjell Arne Johansson" userId="7552cf6f-e9dc-4b03-aa93-3483c317bfec" providerId="ADAL" clId="{DFBA4EA8-567F-479B-95F4-59FFD3D682E2}" dt="2023-03-07T11:11:36.231" v="54" actId="478"/>
          <ac:picMkLst>
            <pc:docMk/>
            <pc:sldMk cId="3412462755" sldId="300"/>
            <ac:picMk id="14" creationId="{D77EBDEE-DE88-77CB-2CA6-111AD66EAF72}"/>
          </ac:picMkLst>
        </pc:picChg>
      </pc:sldChg>
      <pc:sldChg chg="addSp modSp add mod modAnim">
        <pc:chgData name="Kjell Arne Johansson" userId="7552cf6f-e9dc-4b03-aa93-3483c317bfec" providerId="ADAL" clId="{DFBA4EA8-567F-479B-95F4-59FFD3D682E2}" dt="2023-03-07T14:45:42.206" v="1284"/>
        <pc:sldMkLst>
          <pc:docMk/>
          <pc:sldMk cId="44517125" sldId="503"/>
        </pc:sldMkLst>
        <pc:spChg chg="mod">
          <ac:chgData name="Kjell Arne Johansson" userId="7552cf6f-e9dc-4b03-aa93-3483c317bfec" providerId="ADAL" clId="{DFBA4EA8-567F-479B-95F4-59FFD3D682E2}" dt="2023-03-07T14:43:27.728" v="1262" actId="14100"/>
          <ac:spMkLst>
            <pc:docMk/>
            <pc:sldMk cId="44517125" sldId="503"/>
            <ac:spMk id="2" creationId="{CA5E6415-6A80-1AD2-B953-AE3D93672313}"/>
          </ac:spMkLst>
        </pc:spChg>
        <pc:spChg chg="add mod">
          <ac:chgData name="Kjell Arne Johansson" userId="7552cf6f-e9dc-4b03-aa93-3483c317bfec" providerId="ADAL" clId="{DFBA4EA8-567F-479B-95F4-59FFD3D682E2}" dt="2023-03-07T14:45:36.801" v="1283" actId="1582"/>
          <ac:spMkLst>
            <pc:docMk/>
            <pc:sldMk cId="44517125" sldId="503"/>
            <ac:spMk id="4" creationId="{30B42EF9-A5C2-67CC-40B8-50F6BD9282DA}"/>
          </ac:spMkLst>
        </pc:spChg>
        <pc:graphicFrameChg chg="mod modGraphic">
          <ac:chgData name="Kjell Arne Johansson" userId="7552cf6f-e9dc-4b03-aa93-3483c317bfec" providerId="ADAL" clId="{DFBA4EA8-567F-479B-95F4-59FFD3D682E2}" dt="2023-03-07T14:43:42.186" v="1264" actId="20577"/>
          <ac:graphicFrameMkLst>
            <pc:docMk/>
            <pc:sldMk cId="44517125" sldId="503"/>
            <ac:graphicFrameMk id="3" creationId="{6F0819CE-6D83-08D5-C611-3D9E1B8BBBE2}"/>
          </ac:graphicFrameMkLst>
        </pc:graphicFrameChg>
      </pc:sldChg>
      <pc:sldChg chg="modSp mod">
        <pc:chgData name="Kjell Arne Johansson" userId="7552cf6f-e9dc-4b03-aa93-3483c317bfec" providerId="ADAL" clId="{DFBA4EA8-567F-479B-95F4-59FFD3D682E2}" dt="2023-03-07T14:29:50.324" v="768" actId="20577"/>
        <pc:sldMkLst>
          <pc:docMk/>
          <pc:sldMk cId="102560118" sldId="527"/>
        </pc:sldMkLst>
        <pc:spChg chg="mod">
          <ac:chgData name="Kjell Arne Johansson" userId="7552cf6f-e9dc-4b03-aa93-3483c317bfec" providerId="ADAL" clId="{DFBA4EA8-567F-479B-95F4-59FFD3D682E2}" dt="2023-03-07T14:29:50.324" v="768" actId="20577"/>
          <ac:spMkLst>
            <pc:docMk/>
            <pc:sldMk cId="102560118" sldId="527"/>
            <ac:spMk id="9" creationId="{01EA6F2E-89DA-4512-B0CD-4072BA9123E8}"/>
          </ac:spMkLst>
        </pc:spChg>
        <pc:spChg chg="mod">
          <ac:chgData name="Kjell Arne Johansson" userId="7552cf6f-e9dc-4b03-aa93-3483c317bfec" providerId="ADAL" clId="{DFBA4EA8-567F-479B-95F4-59FFD3D682E2}" dt="2023-03-07T14:29:31.602" v="765" actId="20577"/>
          <ac:spMkLst>
            <pc:docMk/>
            <pc:sldMk cId="102560118" sldId="527"/>
            <ac:spMk id="12" creationId="{47A46ADF-73C3-6A46-8D2F-2B84901C0A69}"/>
          </ac:spMkLst>
        </pc:spChg>
      </pc:sldChg>
      <pc:sldChg chg="del">
        <pc:chgData name="Kjell Arne Johansson" userId="7552cf6f-e9dc-4b03-aa93-3483c317bfec" providerId="ADAL" clId="{DFBA4EA8-567F-479B-95F4-59FFD3D682E2}" dt="2023-03-07T14:28:53.174" v="726" actId="47"/>
        <pc:sldMkLst>
          <pc:docMk/>
          <pc:sldMk cId="1572582863" sldId="530"/>
        </pc:sldMkLst>
      </pc:sldChg>
      <pc:sldChg chg="del">
        <pc:chgData name="Kjell Arne Johansson" userId="7552cf6f-e9dc-4b03-aa93-3483c317bfec" providerId="ADAL" clId="{DFBA4EA8-567F-479B-95F4-59FFD3D682E2}" dt="2023-03-07T15:01:29.861" v="1361" actId="47"/>
        <pc:sldMkLst>
          <pc:docMk/>
          <pc:sldMk cId="1210028852" sldId="532"/>
        </pc:sldMkLst>
      </pc:sldChg>
      <pc:sldChg chg="modSp new del mod">
        <pc:chgData name="Kjell Arne Johansson" userId="7552cf6f-e9dc-4b03-aa93-3483c317bfec" providerId="ADAL" clId="{DFBA4EA8-567F-479B-95F4-59FFD3D682E2}" dt="2023-03-07T14:00:30.861" v="226" actId="47"/>
        <pc:sldMkLst>
          <pc:docMk/>
          <pc:sldMk cId="3916971596" sldId="534"/>
        </pc:sldMkLst>
        <pc:spChg chg="mod">
          <ac:chgData name="Kjell Arne Johansson" userId="7552cf6f-e9dc-4b03-aa93-3483c317bfec" providerId="ADAL" clId="{DFBA4EA8-567F-479B-95F4-59FFD3D682E2}" dt="2023-03-07T11:51:51.092" v="120" actId="20577"/>
          <ac:spMkLst>
            <pc:docMk/>
            <pc:sldMk cId="3916971596" sldId="534"/>
            <ac:spMk id="2" creationId="{5C09B848-D8BE-D869-7472-EC9BA699A48A}"/>
          </ac:spMkLst>
        </pc:spChg>
        <pc:spChg chg="mod">
          <ac:chgData name="Kjell Arne Johansson" userId="7552cf6f-e9dc-4b03-aa93-3483c317bfec" providerId="ADAL" clId="{DFBA4EA8-567F-479B-95F4-59FFD3D682E2}" dt="2023-03-07T11:51:57.024" v="123" actId="20577"/>
          <ac:spMkLst>
            <pc:docMk/>
            <pc:sldMk cId="3916971596" sldId="534"/>
            <ac:spMk id="3" creationId="{3D287DA1-2323-C103-07A1-096F8D6CDE94}"/>
          </ac:spMkLst>
        </pc:spChg>
      </pc:sldChg>
      <pc:sldChg chg="addSp delSp modSp new mod modClrScheme chgLayout">
        <pc:chgData name="Kjell Arne Johansson" userId="7552cf6f-e9dc-4b03-aa93-3483c317bfec" providerId="ADAL" clId="{DFBA4EA8-567F-479B-95F4-59FFD3D682E2}" dt="2023-03-07T14:00:14.546" v="225" actId="20577"/>
        <pc:sldMkLst>
          <pc:docMk/>
          <pc:sldMk cId="2444481363" sldId="535"/>
        </pc:sldMkLst>
        <pc:spChg chg="del">
          <ac:chgData name="Kjell Arne Johansson" userId="7552cf6f-e9dc-4b03-aa93-3483c317bfec" providerId="ADAL" clId="{DFBA4EA8-567F-479B-95F4-59FFD3D682E2}" dt="2023-03-07T12:14:42.455" v="172" actId="478"/>
          <ac:spMkLst>
            <pc:docMk/>
            <pc:sldMk cId="2444481363" sldId="535"/>
            <ac:spMk id="2" creationId="{8667857D-4D6A-51CA-8013-32B527C9E41F}"/>
          </ac:spMkLst>
        </pc:spChg>
        <pc:spChg chg="del">
          <ac:chgData name="Kjell Arne Johansson" userId="7552cf6f-e9dc-4b03-aa93-3483c317bfec" providerId="ADAL" clId="{DFBA4EA8-567F-479B-95F4-59FFD3D682E2}" dt="2023-03-07T12:14:39.538" v="171" actId="478"/>
          <ac:spMkLst>
            <pc:docMk/>
            <pc:sldMk cId="2444481363" sldId="535"/>
            <ac:spMk id="3" creationId="{2C128A56-1BF8-626F-2BD6-5C5C013E3438}"/>
          </ac:spMkLst>
        </pc:spChg>
        <pc:spChg chg="add del mod">
          <ac:chgData name="Kjell Arne Johansson" userId="7552cf6f-e9dc-4b03-aa93-3483c317bfec" providerId="ADAL" clId="{DFBA4EA8-567F-479B-95F4-59FFD3D682E2}" dt="2023-03-07T12:14:51.527" v="175" actId="478"/>
          <ac:spMkLst>
            <pc:docMk/>
            <pc:sldMk cId="2444481363" sldId="535"/>
            <ac:spMk id="10" creationId="{E78AD313-0544-C550-A1B0-39FBE7889CEB}"/>
          </ac:spMkLst>
        </pc:spChg>
        <pc:spChg chg="add mod">
          <ac:chgData name="Kjell Arne Johansson" userId="7552cf6f-e9dc-4b03-aa93-3483c317bfec" providerId="ADAL" clId="{DFBA4EA8-567F-479B-95F4-59FFD3D682E2}" dt="2023-03-07T14:00:14.546" v="225" actId="20577"/>
          <ac:spMkLst>
            <pc:docMk/>
            <pc:sldMk cId="2444481363" sldId="535"/>
            <ac:spMk id="11" creationId="{32BE8CAC-F29B-471A-9152-1F246A59EF5A}"/>
          </ac:spMkLst>
        </pc:spChg>
        <pc:picChg chg="add del mod">
          <ac:chgData name="Kjell Arne Johansson" userId="7552cf6f-e9dc-4b03-aa93-3483c317bfec" providerId="ADAL" clId="{DFBA4EA8-567F-479B-95F4-59FFD3D682E2}" dt="2023-03-07T13:58:48.697" v="180" actId="478"/>
          <ac:picMkLst>
            <pc:docMk/>
            <pc:sldMk cId="2444481363" sldId="535"/>
            <ac:picMk id="5" creationId="{FCA57C26-1F00-2843-813E-882CEA2E4E88}"/>
          </ac:picMkLst>
        </pc:picChg>
        <pc:picChg chg="add mod">
          <ac:chgData name="Kjell Arne Johansson" userId="7552cf6f-e9dc-4b03-aa93-3483c317bfec" providerId="ADAL" clId="{DFBA4EA8-567F-479B-95F4-59FFD3D682E2}" dt="2023-03-07T13:59:44.458" v="185" actId="1076"/>
          <ac:picMkLst>
            <pc:docMk/>
            <pc:sldMk cId="2444481363" sldId="535"/>
            <ac:picMk id="7" creationId="{71ED31A0-F057-B52A-EE28-E031C7E03432}"/>
          </ac:picMkLst>
        </pc:picChg>
        <pc:picChg chg="add mod">
          <ac:chgData name="Kjell Arne Johansson" userId="7552cf6f-e9dc-4b03-aa93-3483c317bfec" providerId="ADAL" clId="{DFBA4EA8-567F-479B-95F4-59FFD3D682E2}" dt="2023-03-07T13:59:37.371" v="184" actId="14100"/>
          <ac:picMkLst>
            <pc:docMk/>
            <pc:sldMk cId="2444481363" sldId="535"/>
            <ac:picMk id="9" creationId="{A3677486-81BC-98A0-7191-B2463FB5C7EA}"/>
          </ac:picMkLst>
        </pc:picChg>
      </pc:sldChg>
      <pc:sldChg chg="modSp new del mod">
        <pc:chgData name="Kjell Arne Johansson" userId="7552cf6f-e9dc-4b03-aa93-3483c317bfec" providerId="ADAL" clId="{DFBA4EA8-567F-479B-95F4-59FFD3D682E2}" dt="2023-03-07T12:07:28.742" v="160" actId="47"/>
        <pc:sldMkLst>
          <pc:docMk/>
          <pc:sldMk cId="3899349450" sldId="535"/>
        </pc:sldMkLst>
        <pc:spChg chg="mod">
          <ac:chgData name="Kjell Arne Johansson" userId="7552cf6f-e9dc-4b03-aa93-3483c317bfec" providerId="ADAL" clId="{DFBA4EA8-567F-479B-95F4-59FFD3D682E2}" dt="2023-03-07T11:53:38.510" v="125"/>
          <ac:spMkLst>
            <pc:docMk/>
            <pc:sldMk cId="3899349450" sldId="535"/>
            <ac:spMk id="3" creationId="{50803B7D-B50F-6536-8BD8-D2103C319FCF}"/>
          </ac:spMkLst>
        </pc:spChg>
      </pc:sldChg>
      <pc:sldChg chg="addSp delSp modSp add mod delAnim">
        <pc:chgData name="Kjell Arne Johansson" userId="7552cf6f-e9dc-4b03-aa93-3483c317bfec" providerId="ADAL" clId="{DFBA4EA8-567F-479B-95F4-59FFD3D682E2}" dt="2023-03-07T14:14:02.482" v="405" actId="1076"/>
        <pc:sldMkLst>
          <pc:docMk/>
          <pc:sldMk cId="1921210389" sldId="536"/>
        </pc:sldMkLst>
        <pc:spChg chg="mod">
          <ac:chgData name="Kjell Arne Johansson" userId="7552cf6f-e9dc-4b03-aa93-3483c317bfec" providerId="ADAL" clId="{DFBA4EA8-567F-479B-95F4-59FFD3D682E2}" dt="2023-03-07T14:14:02.482" v="405" actId="1076"/>
          <ac:spMkLst>
            <pc:docMk/>
            <pc:sldMk cId="1921210389" sldId="536"/>
            <ac:spMk id="2" creationId="{7EF59916-8B07-C687-5174-5899950968AC}"/>
          </ac:spMkLst>
        </pc:spChg>
        <pc:spChg chg="add mod ord">
          <ac:chgData name="Kjell Arne Johansson" userId="7552cf6f-e9dc-4b03-aa93-3483c317bfec" providerId="ADAL" clId="{DFBA4EA8-567F-479B-95F4-59FFD3D682E2}" dt="2023-03-07T14:11:11.942" v="315" actId="14100"/>
          <ac:spMkLst>
            <pc:docMk/>
            <pc:sldMk cId="1921210389" sldId="536"/>
            <ac:spMk id="9" creationId="{DF20B094-2FA1-1C2C-89FC-7403849701F8}"/>
          </ac:spMkLst>
        </pc:spChg>
        <pc:spChg chg="add mod">
          <ac:chgData name="Kjell Arne Johansson" userId="7552cf6f-e9dc-4b03-aa93-3483c317bfec" providerId="ADAL" clId="{DFBA4EA8-567F-479B-95F4-59FFD3D682E2}" dt="2023-03-07T14:08:54.382" v="284" actId="14100"/>
          <ac:spMkLst>
            <pc:docMk/>
            <pc:sldMk cId="1921210389" sldId="536"/>
            <ac:spMk id="10" creationId="{375E6ABD-4512-47D0-0B82-9AC745F681EC}"/>
          </ac:spMkLst>
        </pc:spChg>
        <pc:spChg chg="add mod">
          <ac:chgData name="Kjell Arne Johansson" userId="7552cf6f-e9dc-4b03-aa93-3483c317bfec" providerId="ADAL" clId="{DFBA4EA8-567F-479B-95F4-59FFD3D682E2}" dt="2023-03-07T14:11:31.999" v="319" actId="20577"/>
          <ac:spMkLst>
            <pc:docMk/>
            <pc:sldMk cId="1921210389" sldId="536"/>
            <ac:spMk id="12" creationId="{D9DA231B-0EF9-DFAE-2B41-5638682121D0}"/>
          </ac:spMkLst>
        </pc:spChg>
        <pc:spChg chg="add mod">
          <ac:chgData name="Kjell Arne Johansson" userId="7552cf6f-e9dc-4b03-aa93-3483c317bfec" providerId="ADAL" clId="{DFBA4EA8-567F-479B-95F4-59FFD3D682E2}" dt="2023-03-07T14:12:26.332" v="352" actId="20577"/>
          <ac:spMkLst>
            <pc:docMk/>
            <pc:sldMk cId="1921210389" sldId="536"/>
            <ac:spMk id="14" creationId="{5364A4E3-9CF4-C8A7-1B72-129802079D53}"/>
          </ac:spMkLst>
        </pc:spChg>
        <pc:spChg chg="add mod">
          <ac:chgData name="Kjell Arne Johansson" userId="7552cf6f-e9dc-4b03-aa93-3483c317bfec" providerId="ADAL" clId="{DFBA4EA8-567F-479B-95F4-59FFD3D682E2}" dt="2023-03-07T14:13:55.340" v="404" actId="20577"/>
          <ac:spMkLst>
            <pc:docMk/>
            <pc:sldMk cId="1921210389" sldId="536"/>
            <ac:spMk id="15" creationId="{211ACE7F-AAC9-7D0C-E8AC-ACB43372D1D2}"/>
          </ac:spMkLst>
        </pc:spChg>
        <pc:spChg chg="add mod">
          <ac:chgData name="Kjell Arne Johansson" userId="7552cf6f-e9dc-4b03-aa93-3483c317bfec" providerId="ADAL" clId="{DFBA4EA8-567F-479B-95F4-59FFD3D682E2}" dt="2023-03-07T14:12:55.482" v="368" actId="20577"/>
          <ac:spMkLst>
            <pc:docMk/>
            <pc:sldMk cId="1921210389" sldId="536"/>
            <ac:spMk id="16" creationId="{ACF7358C-3580-4601-0DA6-A5A97901ED0B}"/>
          </ac:spMkLst>
        </pc:spChg>
        <pc:spChg chg="add mod">
          <ac:chgData name="Kjell Arne Johansson" userId="7552cf6f-e9dc-4b03-aa93-3483c317bfec" providerId="ADAL" clId="{DFBA4EA8-567F-479B-95F4-59FFD3D682E2}" dt="2023-03-07T14:13:31.334" v="388" actId="20577"/>
          <ac:spMkLst>
            <pc:docMk/>
            <pc:sldMk cId="1921210389" sldId="536"/>
            <ac:spMk id="17" creationId="{3F1F45FD-77CB-533E-63A7-8C88165F0DEB}"/>
          </ac:spMkLst>
        </pc:spChg>
        <pc:picChg chg="mod">
          <ac:chgData name="Kjell Arne Johansson" userId="7552cf6f-e9dc-4b03-aa93-3483c317bfec" providerId="ADAL" clId="{DFBA4EA8-567F-479B-95F4-59FFD3D682E2}" dt="2023-03-07T14:13:39.077" v="389" actId="1076"/>
          <ac:picMkLst>
            <pc:docMk/>
            <pc:sldMk cId="1921210389" sldId="536"/>
            <ac:picMk id="4" creationId="{CC64210A-4848-2C3C-3D81-A5AD5C03E235}"/>
          </ac:picMkLst>
        </pc:picChg>
        <pc:picChg chg="mod">
          <ac:chgData name="Kjell Arne Johansson" userId="7552cf6f-e9dc-4b03-aa93-3483c317bfec" providerId="ADAL" clId="{DFBA4EA8-567F-479B-95F4-59FFD3D682E2}" dt="2023-03-07T14:10:58.815" v="313" actId="1076"/>
          <ac:picMkLst>
            <pc:docMk/>
            <pc:sldMk cId="1921210389" sldId="536"/>
            <ac:picMk id="5" creationId="{1B44A998-3FC2-CE9B-CBBA-74EA6620D8E6}"/>
          </ac:picMkLst>
        </pc:picChg>
        <pc:picChg chg="add mod">
          <ac:chgData name="Kjell Arne Johansson" userId="7552cf6f-e9dc-4b03-aa93-3483c317bfec" providerId="ADAL" clId="{DFBA4EA8-567F-479B-95F4-59FFD3D682E2}" dt="2023-03-07T14:12:38.901" v="353" actId="1076"/>
          <ac:picMkLst>
            <pc:docMk/>
            <pc:sldMk cId="1921210389" sldId="536"/>
            <ac:picMk id="6" creationId="{0D7E0AA3-5CCB-82AF-23B5-EAD5AACFC631}"/>
          </ac:picMkLst>
        </pc:picChg>
        <pc:picChg chg="del mod">
          <ac:chgData name="Kjell Arne Johansson" userId="7552cf6f-e9dc-4b03-aa93-3483c317bfec" providerId="ADAL" clId="{DFBA4EA8-567F-479B-95F4-59FFD3D682E2}" dt="2023-03-07T14:04:28.178" v="245" actId="478"/>
          <ac:picMkLst>
            <pc:docMk/>
            <pc:sldMk cId="1921210389" sldId="536"/>
            <ac:picMk id="7" creationId="{4992FBBB-CA52-12F6-D3EC-6DE500F0331B}"/>
          </ac:picMkLst>
        </pc:picChg>
        <pc:picChg chg="mod">
          <ac:chgData name="Kjell Arne Johansson" userId="7552cf6f-e9dc-4b03-aa93-3483c317bfec" providerId="ADAL" clId="{DFBA4EA8-567F-479B-95F4-59FFD3D682E2}" dt="2023-03-07T14:13:05.031" v="369" actId="1076"/>
          <ac:picMkLst>
            <pc:docMk/>
            <pc:sldMk cId="1921210389" sldId="536"/>
            <ac:picMk id="8" creationId="{82DB371D-331F-A18B-B21F-EA2D64E1BB5B}"/>
          </ac:picMkLst>
        </pc:picChg>
        <pc:picChg chg="mod">
          <ac:chgData name="Kjell Arne Johansson" userId="7552cf6f-e9dc-4b03-aa93-3483c317bfec" providerId="ADAL" clId="{DFBA4EA8-567F-479B-95F4-59FFD3D682E2}" dt="2023-03-07T14:11:41.310" v="320" actId="1076"/>
          <ac:picMkLst>
            <pc:docMk/>
            <pc:sldMk cId="1921210389" sldId="536"/>
            <ac:picMk id="11" creationId="{F6ED048D-ED77-F5E0-69EE-63259047486A}"/>
          </ac:picMkLst>
        </pc:picChg>
        <pc:picChg chg="mod">
          <ac:chgData name="Kjell Arne Johansson" userId="7552cf6f-e9dc-4b03-aa93-3483c317bfec" providerId="ADAL" clId="{DFBA4EA8-567F-479B-95F4-59FFD3D682E2}" dt="2023-03-07T14:11:16.222" v="316" actId="1076"/>
          <ac:picMkLst>
            <pc:docMk/>
            <pc:sldMk cId="1921210389" sldId="536"/>
            <ac:picMk id="13" creationId="{040161E2-AA13-5012-CB8D-F5A1F7828BD7}"/>
          </ac:picMkLst>
        </pc:picChg>
      </pc:sldChg>
      <pc:sldChg chg="addSp delSp modSp add del mod addAnim delAnim">
        <pc:chgData name="Kjell Arne Johansson" userId="7552cf6f-e9dc-4b03-aa93-3483c317bfec" providerId="ADAL" clId="{DFBA4EA8-567F-479B-95F4-59FFD3D682E2}" dt="2023-03-07T14:32:08.542" v="806" actId="47"/>
        <pc:sldMkLst>
          <pc:docMk/>
          <pc:sldMk cId="196051637" sldId="537"/>
        </pc:sldMkLst>
        <pc:spChg chg="del">
          <ac:chgData name="Kjell Arne Johansson" userId="7552cf6f-e9dc-4b03-aa93-3483c317bfec" providerId="ADAL" clId="{DFBA4EA8-567F-479B-95F4-59FFD3D682E2}" dt="2023-03-07T14:26:57.092" v="709" actId="478"/>
          <ac:spMkLst>
            <pc:docMk/>
            <pc:sldMk cId="196051637" sldId="537"/>
            <ac:spMk id="2" creationId="{6FD58164-4069-2B00-E512-E29EC5DF3B73}"/>
          </ac:spMkLst>
        </pc:spChg>
        <pc:spChg chg="del">
          <ac:chgData name="Kjell Arne Johansson" userId="7552cf6f-e9dc-4b03-aa93-3483c317bfec" providerId="ADAL" clId="{DFBA4EA8-567F-479B-95F4-59FFD3D682E2}" dt="2023-03-07T14:25:28.012" v="696" actId="931"/>
          <ac:spMkLst>
            <pc:docMk/>
            <pc:sldMk cId="196051637" sldId="537"/>
            <ac:spMk id="4" creationId="{03000729-9E79-68F1-2469-11DBB04D3036}"/>
          </ac:spMkLst>
        </pc:spChg>
        <pc:spChg chg="del mod">
          <ac:chgData name="Kjell Arne Johansson" userId="7552cf6f-e9dc-4b03-aa93-3483c317bfec" providerId="ADAL" clId="{DFBA4EA8-567F-479B-95F4-59FFD3D682E2}" dt="2023-03-07T14:27:08.606" v="711" actId="478"/>
          <ac:spMkLst>
            <pc:docMk/>
            <pc:sldMk cId="196051637" sldId="537"/>
            <ac:spMk id="6" creationId="{00743E3A-C146-4022-0912-32DB5217E6AE}"/>
          </ac:spMkLst>
        </pc:spChg>
        <pc:spChg chg="add del mod">
          <ac:chgData name="Kjell Arne Johansson" userId="7552cf6f-e9dc-4b03-aa93-3483c317bfec" providerId="ADAL" clId="{DFBA4EA8-567F-479B-95F4-59FFD3D682E2}" dt="2023-03-07T14:25:40.028" v="699" actId="478"/>
          <ac:spMkLst>
            <pc:docMk/>
            <pc:sldMk cId="196051637" sldId="537"/>
            <ac:spMk id="10" creationId="{0299036C-4E51-0742-6095-8359CAF03671}"/>
          </ac:spMkLst>
        </pc:spChg>
        <pc:spChg chg="add del mod">
          <ac:chgData name="Kjell Arne Johansson" userId="7552cf6f-e9dc-4b03-aa93-3483c317bfec" providerId="ADAL" clId="{DFBA4EA8-567F-479B-95F4-59FFD3D682E2}" dt="2023-03-07T14:28:28.189" v="723" actId="478"/>
          <ac:spMkLst>
            <pc:docMk/>
            <pc:sldMk cId="196051637" sldId="537"/>
            <ac:spMk id="12" creationId="{35D12A94-4E74-5561-78F6-0A37C380BF57}"/>
          </ac:spMkLst>
        </pc:spChg>
        <pc:spChg chg="add del">
          <ac:chgData name="Kjell Arne Johansson" userId="7552cf6f-e9dc-4b03-aa93-3483c317bfec" providerId="ADAL" clId="{DFBA4EA8-567F-479B-95F4-59FFD3D682E2}" dt="2023-03-07T14:28:31.148" v="725" actId="478"/>
          <ac:spMkLst>
            <pc:docMk/>
            <pc:sldMk cId="196051637" sldId="537"/>
            <ac:spMk id="13" creationId="{5CDEF75D-F0E9-26D5-6745-DE423AB5F31B}"/>
          </ac:spMkLst>
        </pc:spChg>
        <pc:spChg chg="add del mod">
          <ac:chgData name="Kjell Arne Johansson" userId="7552cf6f-e9dc-4b03-aa93-3483c317bfec" providerId="ADAL" clId="{DFBA4EA8-567F-479B-95F4-59FFD3D682E2}" dt="2023-03-07T14:27:02.291" v="710" actId="478"/>
          <ac:spMkLst>
            <pc:docMk/>
            <pc:sldMk cId="196051637" sldId="537"/>
            <ac:spMk id="17" creationId="{85C2AC15-12DB-7287-C4E7-D191FE512129}"/>
          </ac:spMkLst>
        </pc:spChg>
        <pc:graphicFrameChg chg="del mod">
          <ac:chgData name="Kjell Arne Johansson" userId="7552cf6f-e9dc-4b03-aa93-3483c317bfec" providerId="ADAL" clId="{DFBA4EA8-567F-479B-95F4-59FFD3D682E2}" dt="2023-03-07T14:21:33.802" v="695" actId="478"/>
          <ac:graphicFrameMkLst>
            <pc:docMk/>
            <pc:sldMk cId="196051637" sldId="537"/>
            <ac:graphicFrameMk id="3" creationId="{685ADCD1-2EC9-218F-C0A7-3593FDFAFAE5}"/>
          </ac:graphicFrameMkLst>
        </pc:graphicFrameChg>
        <pc:picChg chg="del">
          <ac:chgData name="Kjell Arne Johansson" userId="7552cf6f-e9dc-4b03-aa93-3483c317bfec" providerId="ADAL" clId="{DFBA4EA8-567F-479B-95F4-59FFD3D682E2}" dt="2023-03-07T14:21:02.593" v="692" actId="478"/>
          <ac:picMkLst>
            <pc:docMk/>
            <pc:sldMk cId="196051637" sldId="537"/>
            <ac:picMk id="5" creationId="{B4DEAAB8-E47D-8ECB-051B-0BDC24CEE778}"/>
          </ac:picMkLst>
        </pc:picChg>
        <pc:picChg chg="add del mod">
          <ac:chgData name="Kjell Arne Johansson" userId="7552cf6f-e9dc-4b03-aa93-3483c317bfec" providerId="ADAL" clId="{DFBA4EA8-567F-479B-95F4-59FFD3D682E2}" dt="2023-03-07T14:25:35.350" v="698" actId="478"/>
          <ac:picMkLst>
            <pc:docMk/>
            <pc:sldMk cId="196051637" sldId="537"/>
            <ac:picMk id="8" creationId="{7B88C22F-8EC9-4C22-200D-E88639D05CC2}"/>
          </ac:picMkLst>
        </pc:picChg>
        <pc:picChg chg="add del mod ord">
          <ac:chgData name="Kjell Arne Johansson" userId="7552cf6f-e9dc-4b03-aa93-3483c317bfec" providerId="ADAL" clId="{DFBA4EA8-567F-479B-95F4-59FFD3D682E2}" dt="2023-03-07T14:28:24.784" v="722" actId="1076"/>
          <ac:picMkLst>
            <pc:docMk/>
            <pc:sldMk cId="196051637" sldId="537"/>
            <ac:picMk id="15" creationId="{2591DC47-1E0C-7B05-5B2B-7CEB2DC77D75}"/>
          </ac:picMkLst>
        </pc:picChg>
        <pc:inkChg chg="add del">
          <ac:chgData name="Kjell Arne Johansson" userId="7552cf6f-e9dc-4b03-aa93-3483c317bfec" providerId="ADAL" clId="{DFBA4EA8-567F-479B-95F4-59FFD3D682E2}" dt="2023-03-07T14:28:29.239" v="724" actId="478"/>
          <ac:inkMkLst>
            <pc:docMk/>
            <pc:sldMk cId="196051637" sldId="537"/>
            <ac:inkMk id="11" creationId="{735DAFF6-7D50-D988-C55A-75632CC3A669}"/>
          </ac:inkMkLst>
        </pc:inkChg>
      </pc:sldChg>
      <pc:sldChg chg="modSp add del">
        <pc:chgData name="Kjell Arne Johansson" userId="7552cf6f-e9dc-4b03-aa93-3483c317bfec" providerId="ADAL" clId="{DFBA4EA8-567F-479B-95F4-59FFD3D682E2}" dt="2023-03-07T14:34:11.049" v="911" actId="47"/>
        <pc:sldMkLst>
          <pc:docMk/>
          <pc:sldMk cId="1268397192" sldId="537"/>
        </pc:sldMkLst>
        <pc:graphicFrameChg chg="mod">
          <ac:chgData name="Kjell Arne Johansson" userId="7552cf6f-e9dc-4b03-aa93-3483c317bfec" providerId="ADAL" clId="{DFBA4EA8-567F-479B-95F4-59FFD3D682E2}" dt="2023-03-07T14:32:51.876" v="810"/>
          <ac:graphicFrameMkLst>
            <pc:docMk/>
            <pc:sldMk cId="1268397192" sldId="537"/>
            <ac:graphicFrameMk id="5" creationId="{1455E888-18D9-FE07-EBCC-4E1C29F7478B}"/>
          </ac:graphicFrameMkLst>
        </pc:graphicFrameChg>
        <pc:graphicFrameChg chg="mod">
          <ac:chgData name="Kjell Arne Johansson" userId="7552cf6f-e9dc-4b03-aa93-3483c317bfec" providerId="ADAL" clId="{DFBA4EA8-567F-479B-95F4-59FFD3D682E2}" dt="2023-03-07T14:33:24.003" v="860" actId="20577"/>
          <ac:graphicFrameMkLst>
            <pc:docMk/>
            <pc:sldMk cId="1268397192" sldId="537"/>
            <ac:graphicFrameMk id="12" creationId="{128C4FF4-9A71-6F15-BBD5-9A0346FB8B0A}"/>
          </ac:graphicFrameMkLst>
        </pc:graphicFrameChg>
      </pc:sldChg>
    </pc:docChg>
  </pc:docChgLst>
  <pc:docChgLst>
    <pc:chgData name="Kjell Arne Johansson" userId="7552cf6f-e9dc-4b03-aa93-3483c317bfec" providerId="ADAL" clId="{90460611-69AD-479A-BA3D-7DC0ED981031}"/>
    <pc:docChg chg="undo redo custSel addSld delSld modSld sldOrd">
      <pc:chgData name="Kjell Arne Johansson" userId="7552cf6f-e9dc-4b03-aa93-3483c317bfec" providerId="ADAL" clId="{90460611-69AD-479A-BA3D-7DC0ED981031}" dt="2023-03-08T06:00:49.687" v="1279" actId="5793"/>
      <pc:docMkLst>
        <pc:docMk/>
      </pc:docMkLst>
      <pc:sldChg chg="modSp mod">
        <pc:chgData name="Kjell Arne Johansson" userId="7552cf6f-e9dc-4b03-aa93-3483c317bfec" providerId="ADAL" clId="{90460611-69AD-479A-BA3D-7DC0ED981031}" dt="2023-03-08T05:54:20.982" v="1089" actId="20577"/>
        <pc:sldMkLst>
          <pc:docMk/>
          <pc:sldMk cId="2290237017" sldId="257"/>
        </pc:sldMkLst>
        <pc:spChg chg="mod">
          <ac:chgData name="Kjell Arne Johansson" userId="7552cf6f-e9dc-4b03-aa93-3483c317bfec" providerId="ADAL" clId="{90460611-69AD-479A-BA3D-7DC0ED981031}" dt="2023-03-08T05:54:20.982" v="1089" actId="20577"/>
          <ac:spMkLst>
            <pc:docMk/>
            <pc:sldMk cId="2290237017" sldId="257"/>
            <ac:spMk id="4" creationId="{85628744-4E3E-41F9-9EA0-D5E32E8189EA}"/>
          </ac:spMkLst>
        </pc:spChg>
      </pc:sldChg>
      <pc:sldChg chg="modSp mod">
        <pc:chgData name="Kjell Arne Johansson" userId="7552cf6f-e9dc-4b03-aa93-3483c317bfec" providerId="ADAL" clId="{90460611-69AD-479A-BA3D-7DC0ED981031}" dt="2023-03-08T05:53:22.807" v="1074" actId="20577"/>
        <pc:sldMkLst>
          <pc:docMk/>
          <pc:sldMk cId="1228386964" sldId="258"/>
        </pc:sldMkLst>
        <pc:spChg chg="mod">
          <ac:chgData name="Kjell Arne Johansson" userId="7552cf6f-e9dc-4b03-aa93-3483c317bfec" providerId="ADAL" clId="{90460611-69AD-479A-BA3D-7DC0ED981031}" dt="2023-03-08T05:53:22.807" v="1074" actId="20577"/>
          <ac:spMkLst>
            <pc:docMk/>
            <pc:sldMk cId="1228386964" sldId="258"/>
            <ac:spMk id="5" creationId="{60035CEA-4AD1-4005-AC8E-94EC7E371FC1}"/>
          </ac:spMkLst>
        </pc:spChg>
      </pc:sldChg>
      <pc:sldChg chg="add del">
        <pc:chgData name="Kjell Arne Johansson" userId="7552cf6f-e9dc-4b03-aa93-3483c317bfec" providerId="ADAL" clId="{90460611-69AD-479A-BA3D-7DC0ED981031}" dt="2023-03-08T05:40:13.279" v="898"/>
        <pc:sldMkLst>
          <pc:docMk/>
          <pc:sldMk cId="1081771165" sldId="277"/>
        </pc:sldMkLst>
      </pc:sldChg>
      <pc:sldChg chg="add del">
        <pc:chgData name="Kjell Arne Johansson" userId="7552cf6f-e9dc-4b03-aa93-3483c317bfec" providerId="ADAL" clId="{90460611-69AD-479A-BA3D-7DC0ED981031}" dt="2023-03-08T05:40:13.279" v="898"/>
        <pc:sldMkLst>
          <pc:docMk/>
          <pc:sldMk cId="3763039348" sldId="278"/>
        </pc:sldMkLst>
      </pc:sldChg>
      <pc:sldChg chg="add del">
        <pc:chgData name="Kjell Arne Johansson" userId="7552cf6f-e9dc-4b03-aa93-3483c317bfec" providerId="ADAL" clId="{90460611-69AD-479A-BA3D-7DC0ED981031}" dt="2023-03-08T05:47:00.917" v="1023"/>
        <pc:sldMkLst>
          <pc:docMk/>
          <pc:sldMk cId="3156460" sldId="285"/>
        </pc:sldMkLst>
      </pc:sldChg>
      <pc:sldChg chg="addSp delSp modSp mod">
        <pc:chgData name="Kjell Arne Johansson" userId="7552cf6f-e9dc-4b03-aa93-3483c317bfec" providerId="ADAL" clId="{90460611-69AD-479A-BA3D-7DC0ED981031}" dt="2023-03-08T05:01:18.483" v="242" actId="1076"/>
        <pc:sldMkLst>
          <pc:docMk/>
          <pc:sldMk cId="671045476" sldId="533"/>
        </pc:sldMkLst>
        <pc:spChg chg="mod">
          <ac:chgData name="Kjell Arne Johansson" userId="7552cf6f-e9dc-4b03-aa93-3483c317bfec" providerId="ADAL" clId="{90460611-69AD-479A-BA3D-7DC0ED981031}" dt="2023-03-08T05:01:05.178" v="239" actId="14100"/>
          <ac:spMkLst>
            <pc:docMk/>
            <pc:sldMk cId="671045476" sldId="533"/>
            <ac:spMk id="2" creationId="{6D52C85C-AB09-CE4A-9BCF-C1E03ECE7CFE}"/>
          </ac:spMkLst>
        </pc:spChg>
        <pc:spChg chg="mod">
          <ac:chgData name="Kjell Arne Johansson" userId="7552cf6f-e9dc-4b03-aa93-3483c317bfec" providerId="ADAL" clId="{90460611-69AD-479A-BA3D-7DC0ED981031}" dt="2023-03-08T05:01:11.887" v="241" actId="5793"/>
          <ac:spMkLst>
            <pc:docMk/>
            <pc:sldMk cId="671045476" sldId="533"/>
            <ac:spMk id="3" creationId="{F9BBA232-D461-5B40-972B-31EA4D8BC6C2}"/>
          </ac:spMkLst>
        </pc:spChg>
        <pc:picChg chg="del">
          <ac:chgData name="Kjell Arne Johansson" userId="7552cf6f-e9dc-4b03-aa93-3483c317bfec" providerId="ADAL" clId="{90460611-69AD-479A-BA3D-7DC0ED981031}" dt="2023-03-08T05:00:00.058" v="209" actId="478"/>
          <ac:picMkLst>
            <pc:docMk/>
            <pc:sldMk cId="671045476" sldId="533"/>
            <ac:picMk id="5" creationId="{16F76C46-5E61-FD41-BFEF-B3A4E94EA992}"/>
          </ac:picMkLst>
        </pc:picChg>
        <pc:picChg chg="add mod">
          <ac:chgData name="Kjell Arne Johansson" userId="7552cf6f-e9dc-4b03-aa93-3483c317bfec" providerId="ADAL" clId="{90460611-69AD-479A-BA3D-7DC0ED981031}" dt="2023-03-08T05:01:18.483" v="242" actId="1076"/>
          <ac:picMkLst>
            <pc:docMk/>
            <pc:sldMk cId="671045476" sldId="533"/>
            <ac:picMk id="6" creationId="{3478D338-6DB2-5896-E3C3-6C833D249D25}"/>
          </ac:picMkLst>
        </pc:picChg>
      </pc:sldChg>
      <pc:sldChg chg="addSp modSp mod">
        <pc:chgData name="Kjell Arne Johansson" userId="7552cf6f-e9dc-4b03-aa93-3483c317bfec" providerId="ADAL" clId="{90460611-69AD-479A-BA3D-7DC0ED981031}" dt="2023-03-08T04:53:19.565" v="201" actId="14100"/>
        <pc:sldMkLst>
          <pc:docMk/>
          <pc:sldMk cId="1921210389" sldId="536"/>
        </pc:sldMkLst>
        <pc:spChg chg="add mod">
          <ac:chgData name="Kjell Arne Johansson" userId="7552cf6f-e9dc-4b03-aa93-3483c317bfec" providerId="ADAL" clId="{90460611-69AD-479A-BA3D-7DC0ED981031}" dt="2023-03-08T04:53:19.565" v="201" actId="14100"/>
          <ac:spMkLst>
            <pc:docMk/>
            <pc:sldMk cId="1921210389" sldId="536"/>
            <ac:spMk id="3" creationId="{01915F31-F85A-9A80-28A3-753D50CEF444}"/>
          </ac:spMkLst>
        </pc:spChg>
      </pc:sldChg>
      <pc:sldChg chg="addSp delSp modSp new mod ord">
        <pc:chgData name="Kjell Arne Johansson" userId="7552cf6f-e9dc-4b03-aa93-3483c317bfec" providerId="ADAL" clId="{90460611-69AD-479A-BA3D-7DC0ED981031}" dt="2023-03-08T05:08:08.825" v="412" actId="732"/>
        <pc:sldMkLst>
          <pc:docMk/>
          <pc:sldMk cId="683309890" sldId="537"/>
        </pc:sldMkLst>
        <pc:spChg chg="mod">
          <ac:chgData name="Kjell Arne Johansson" userId="7552cf6f-e9dc-4b03-aa93-3483c317bfec" providerId="ADAL" clId="{90460611-69AD-479A-BA3D-7DC0ED981031}" dt="2023-03-08T05:07:58.274" v="411" actId="26606"/>
          <ac:spMkLst>
            <pc:docMk/>
            <pc:sldMk cId="683309890" sldId="537"/>
            <ac:spMk id="2" creationId="{40144691-6C27-C7EC-8BB2-463AE3C40C82}"/>
          </ac:spMkLst>
        </pc:spChg>
        <pc:spChg chg="del mod">
          <ac:chgData name="Kjell Arne Johansson" userId="7552cf6f-e9dc-4b03-aa93-3483c317bfec" providerId="ADAL" clId="{90460611-69AD-479A-BA3D-7DC0ED981031}" dt="2023-03-08T05:07:45.920" v="408" actId="478"/>
          <ac:spMkLst>
            <pc:docMk/>
            <pc:sldMk cId="683309890" sldId="537"/>
            <ac:spMk id="3" creationId="{EAD77C6B-D864-E151-4C1B-A48B7735F913}"/>
          </ac:spMkLst>
        </pc:spChg>
        <pc:spChg chg="add del mod">
          <ac:chgData name="Kjell Arne Johansson" userId="7552cf6f-e9dc-4b03-aa93-3483c317bfec" providerId="ADAL" clId="{90460611-69AD-479A-BA3D-7DC0ED981031}" dt="2023-03-08T05:07:51.229" v="409" actId="478"/>
          <ac:spMkLst>
            <pc:docMk/>
            <pc:sldMk cId="683309890" sldId="537"/>
            <ac:spMk id="5" creationId="{A1BCE53A-4B0A-DBE9-B2E3-AE5281AA9EF4}"/>
          </ac:spMkLst>
        </pc:spChg>
        <pc:picChg chg="add mod">
          <ac:chgData name="Kjell Arne Johansson" userId="7552cf6f-e9dc-4b03-aa93-3483c317bfec" providerId="ADAL" clId="{90460611-69AD-479A-BA3D-7DC0ED981031}" dt="2023-03-08T05:08:08.825" v="412" actId="732"/>
          <ac:picMkLst>
            <pc:docMk/>
            <pc:sldMk cId="683309890" sldId="537"/>
            <ac:picMk id="1026" creationId="{F780733F-D21B-4145-C863-0F0A841F51C5}"/>
          </ac:picMkLst>
        </pc:picChg>
      </pc:sldChg>
      <pc:sldChg chg="new del">
        <pc:chgData name="Kjell Arne Johansson" userId="7552cf6f-e9dc-4b03-aa93-3483c317bfec" providerId="ADAL" clId="{90460611-69AD-479A-BA3D-7DC0ED981031}" dt="2023-03-08T04:53:30.219" v="203" actId="680"/>
        <pc:sldMkLst>
          <pc:docMk/>
          <pc:sldMk cId="731288476" sldId="537"/>
        </pc:sldMkLst>
      </pc:sldChg>
      <pc:sldChg chg="modSp new del mod">
        <pc:chgData name="Kjell Arne Johansson" userId="7552cf6f-e9dc-4b03-aa93-3483c317bfec" providerId="ADAL" clId="{90460611-69AD-479A-BA3D-7DC0ED981031}" dt="2023-03-08T04:53:12.415" v="199" actId="47"/>
        <pc:sldMkLst>
          <pc:docMk/>
          <pc:sldMk cId="2339539664" sldId="537"/>
        </pc:sldMkLst>
        <pc:spChg chg="mod">
          <ac:chgData name="Kjell Arne Johansson" userId="7552cf6f-e9dc-4b03-aa93-3483c317bfec" providerId="ADAL" clId="{90460611-69AD-479A-BA3D-7DC0ED981031}" dt="2023-03-08T04:50:54.745" v="36" actId="20577"/>
          <ac:spMkLst>
            <pc:docMk/>
            <pc:sldMk cId="2339539664" sldId="537"/>
            <ac:spMk id="2" creationId="{94C5D18D-F495-DC18-F980-F729C4E4719E}"/>
          </ac:spMkLst>
        </pc:spChg>
        <pc:spChg chg="mod">
          <ac:chgData name="Kjell Arne Johansson" userId="7552cf6f-e9dc-4b03-aa93-3483c317bfec" providerId="ADAL" clId="{90460611-69AD-479A-BA3D-7DC0ED981031}" dt="2023-03-08T04:52:57.618" v="196" actId="14100"/>
          <ac:spMkLst>
            <pc:docMk/>
            <pc:sldMk cId="2339539664" sldId="537"/>
            <ac:spMk id="3" creationId="{63BEF5DD-5D00-5486-1949-7DE6A1765236}"/>
          </ac:spMkLst>
        </pc:spChg>
      </pc:sldChg>
      <pc:sldChg chg="modSp new del mod">
        <pc:chgData name="Kjell Arne Johansson" userId="7552cf6f-e9dc-4b03-aa93-3483c317bfec" providerId="ADAL" clId="{90460611-69AD-479A-BA3D-7DC0ED981031}" dt="2023-03-08T05:34:53.928" v="896" actId="47"/>
        <pc:sldMkLst>
          <pc:docMk/>
          <pc:sldMk cId="3483220947" sldId="538"/>
        </pc:sldMkLst>
        <pc:spChg chg="mod">
          <ac:chgData name="Kjell Arne Johansson" userId="7552cf6f-e9dc-4b03-aa93-3483c317bfec" providerId="ADAL" clId="{90460611-69AD-479A-BA3D-7DC0ED981031}" dt="2023-03-08T04:58:16.814" v="208"/>
          <ac:spMkLst>
            <pc:docMk/>
            <pc:sldMk cId="3483220947" sldId="538"/>
            <ac:spMk id="3" creationId="{E9F43691-C02D-16AB-A19B-011BA1891AD0}"/>
          </ac:spMkLst>
        </pc:spChg>
      </pc:sldChg>
      <pc:sldChg chg="addSp delSp modSp new mod modClrScheme chgLayout">
        <pc:chgData name="Kjell Arne Johansson" userId="7552cf6f-e9dc-4b03-aa93-3483c317bfec" providerId="ADAL" clId="{90460611-69AD-479A-BA3D-7DC0ED981031}" dt="2023-03-08T05:06:21.673" v="368" actId="20577"/>
        <pc:sldMkLst>
          <pc:docMk/>
          <pc:sldMk cId="3358704269" sldId="539"/>
        </pc:sldMkLst>
        <pc:spChg chg="del">
          <ac:chgData name="Kjell Arne Johansson" userId="7552cf6f-e9dc-4b03-aa93-3483c317bfec" providerId="ADAL" clId="{90460611-69AD-479A-BA3D-7DC0ED981031}" dt="2023-03-08T05:06:06.193" v="324" actId="26606"/>
          <ac:spMkLst>
            <pc:docMk/>
            <pc:sldMk cId="3358704269" sldId="539"/>
            <ac:spMk id="2" creationId="{EF1A4209-6A42-107B-E0E2-F8D3FEA4C1D1}"/>
          </ac:spMkLst>
        </pc:spChg>
        <pc:spChg chg="del">
          <ac:chgData name="Kjell Arne Johansson" userId="7552cf6f-e9dc-4b03-aa93-3483c317bfec" providerId="ADAL" clId="{90460611-69AD-479A-BA3D-7DC0ED981031}" dt="2023-03-08T05:06:02.173" v="322" actId="478"/>
          <ac:spMkLst>
            <pc:docMk/>
            <pc:sldMk cId="3358704269" sldId="539"/>
            <ac:spMk id="3" creationId="{17323DD3-CA9F-A9B2-6CD0-9FF09B2AB390}"/>
          </ac:spMkLst>
        </pc:spChg>
        <pc:spChg chg="add mod">
          <ac:chgData name="Kjell Arne Johansson" userId="7552cf6f-e9dc-4b03-aa93-3483c317bfec" providerId="ADAL" clId="{90460611-69AD-479A-BA3D-7DC0ED981031}" dt="2023-03-08T05:06:21.673" v="368" actId="20577"/>
          <ac:spMkLst>
            <pc:docMk/>
            <pc:sldMk cId="3358704269" sldId="539"/>
            <ac:spMk id="9" creationId="{1E9D781A-3978-DD62-D1E0-8E6F4496DF2B}"/>
          </ac:spMkLst>
        </pc:spChg>
        <pc:picChg chg="add mod">
          <ac:chgData name="Kjell Arne Johansson" userId="7552cf6f-e9dc-4b03-aa93-3483c317bfec" providerId="ADAL" clId="{90460611-69AD-479A-BA3D-7DC0ED981031}" dt="2023-03-08T05:06:06.193" v="324" actId="26606"/>
          <ac:picMkLst>
            <pc:docMk/>
            <pc:sldMk cId="3358704269" sldId="539"/>
            <ac:picMk id="4" creationId="{905A1B90-EAAB-C165-1191-7643615B2F22}"/>
          </ac:picMkLst>
        </pc:picChg>
      </pc:sldChg>
      <pc:sldChg chg="addSp delSp modSp add mod">
        <pc:chgData name="Kjell Arne Johansson" userId="7552cf6f-e9dc-4b03-aa93-3483c317bfec" providerId="ADAL" clId="{90460611-69AD-479A-BA3D-7DC0ED981031}" dt="2023-03-08T05:12:03.931" v="436" actId="26606"/>
        <pc:sldMkLst>
          <pc:docMk/>
          <pc:sldMk cId="3686724807" sldId="540"/>
        </pc:sldMkLst>
        <pc:spChg chg="mod">
          <ac:chgData name="Kjell Arne Johansson" userId="7552cf6f-e9dc-4b03-aa93-3483c317bfec" providerId="ADAL" clId="{90460611-69AD-479A-BA3D-7DC0ED981031}" dt="2023-03-08T05:12:03.931" v="436" actId="26606"/>
          <ac:spMkLst>
            <pc:docMk/>
            <pc:sldMk cId="3686724807" sldId="540"/>
            <ac:spMk id="9" creationId="{1E9D781A-3978-DD62-D1E0-8E6F4496DF2B}"/>
          </ac:spMkLst>
        </pc:spChg>
        <pc:picChg chg="add mod">
          <ac:chgData name="Kjell Arne Johansson" userId="7552cf6f-e9dc-4b03-aa93-3483c317bfec" providerId="ADAL" clId="{90460611-69AD-479A-BA3D-7DC0ED981031}" dt="2023-03-08T05:12:03.931" v="436" actId="26606"/>
          <ac:picMkLst>
            <pc:docMk/>
            <pc:sldMk cId="3686724807" sldId="540"/>
            <ac:picMk id="3" creationId="{E794A83F-DCC9-4E3F-EF6D-543FB07FA9F6}"/>
          </ac:picMkLst>
        </pc:picChg>
        <pc:picChg chg="del">
          <ac:chgData name="Kjell Arne Johansson" userId="7552cf6f-e9dc-4b03-aa93-3483c317bfec" providerId="ADAL" clId="{90460611-69AD-479A-BA3D-7DC0ED981031}" dt="2023-03-08T05:09:08.202" v="434" actId="478"/>
          <ac:picMkLst>
            <pc:docMk/>
            <pc:sldMk cId="3686724807" sldId="540"/>
            <ac:picMk id="4" creationId="{905A1B90-EAAB-C165-1191-7643615B2F22}"/>
          </ac:picMkLst>
        </pc:picChg>
      </pc:sldChg>
      <pc:sldChg chg="addSp delSp modSp new mod modAnim">
        <pc:chgData name="Kjell Arne Johansson" userId="7552cf6f-e9dc-4b03-aa93-3483c317bfec" providerId="ADAL" clId="{90460611-69AD-479A-BA3D-7DC0ED981031}" dt="2023-03-08T05:32:18.550" v="879" actId="1076"/>
        <pc:sldMkLst>
          <pc:docMk/>
          <pc:sldMk cId="1657754690" sldId="541"/>
        </pc:sldMkLst>
        <pc:spChg chg="mod">
          <ac:chgData name="Kjell Arne Johansson" userId="7552cf6f-e9dc-4b03-aa93-3483c317bfec" providerId="ADAL" clId="{90460611-69AD-479A-BA3D-7DC0ED981031}" dt="2023-03-08T05:27:11.149" v="830" actId="14100"/>
          <ac:spMkLst>
            <pc:docMk/>
            <pc:sldMk cId="1657754690" sldId="541"/>
            <ac:spMk id="2" creationId="{D1EF10C2-A28B-5071-5D1A-BE96ECCDCCA3}"/>
          </ac:spMkLst>
        </pc:spChg>
        <pc:spChg chg="add del mod">
          <ac:chgData name="Kjell Arne Johansson" userId="7552cf6f-e9dc-4b03-aa93-3483c317bfec" providerId="ADAL" clId="{90460611-69AD-479A-BA3D-7DC0ED981031}" dt="2023-03-08T05:27:05.039" v="829" actId="26606"/>
          <ac:spMkLst>
            <pc:docMk/>
            <pc:sldMk cId="1657754690" sldId="541"/>
            <ac:spMk id="3" creationId="{502A4E38-D195-D420-AE39-484EF77B4B70}"/>
          </ac:spMkLst>
        </pc:spChg>
        <pc:spChg chg="add mod">
          <ac:chgData name="Kjell Arne Johansson" userId="7552cf6f-e9dc-4b03-aa93-3483c317bfec" providerId="ADAL" clId="{90460611-69AD-479A-BA3D-7DC0ED981031}" dt="2023-03-08T05:32:01.554" v="873" actId="208"/>
          <ac:spMkLst>
            <pc:docMk/>
            <pc:sldMk cId="1657754690" sldId="541"/>
            <ac:spMk id="8" creationId="{8A73171E-AF0A-A0B0-2E4B-23CD1A8F3965}"/>
          </ac:spMkLst>
        </pc:spChg>
        <pc:spChg chg="add mod">
          <ac:chgData name="Kjell Arne Johansson" userId="7552cf6f-e9dc-4b03-aa93-3483c317bfec" providerId="ADAL" clId="{90460611-69AD-479A-BA3D-7DC0ED981031}" dt="2023-03-08T05:32:18.550" v="879" actId="1076"/>
          <ac:spMkLst>
            <pc:docMk/>
            <pc:sldMk cId="1657754690" sldId="541"/>
            <ac:spMk id="9" creationId="{CE304C3A-0383-4F81-AE73-030AC2632E36}"/>
          </ac:spMkLst>
        </pc:spChg>
        <pc:spChg chg="add mod">
          <ac:chgData name="Kjell Arne Johansson" userId="7552cf6f-e9dc-4b03-aa93-3483c317bfec" providerId="ADAL" clId="{90460611-69AD-479A-BA3D-7DC0ED981031}" dt="2023-03-08T05:32:15.164" v="878" actId="1076"/>
          <ac:spMkLst>
            <pc:docMk/>
            <pc:sldMk cId="1657754690" sldId="541"/>
            <ac:spMk id="10" creationId="{C4FEDF24-F8BF-DCB3-C657-B280DF409A40}"/>
          </ac:spMkLst>
        </pc:spChg>
        <pc:spChg chg="add mod">
          <ac:chgData name="Kjell Arne Johansson" userId="7552cf6f-e9dc-4b03-aa93-3483c317bfec" providerId="ADAL" clId="{90460611-69AD-479A-BA3D-7DC0ED981031}" dt="2023-03-08T05:32:11.705" v="877" actId="1076"/>
          <ac:spMkLst>
            <pc:docMk/>
            <pc:sldMk cId="1657754690" sldId="541"/>
            <ac:spMk id="11" creationId="{3D97E764-C43C-A674-B57E-31BB41EBB10C}"/>
          </ac:spMkLst>
        </pc:spChg>
        <pc:graphicFrameChg chg="add mod">
          <ac:chgData name="Kjell Arne Johansson" userId="7552cf6f-e9dc-4b03-aa93-3483c317bfec" providerId="ADAL" clId="{90460611-69AD-479A-BA3D-7DC0ED981031}" dt="2023-03-08T05:31:09.240" v="866"/>
          <ac:graphicFrameMkLst>
            <pc:docMk/>
            <pc:sldMk cId="1657754690" sldId="541"/>
            <ac:graphicFrameMk id="6" creationId="{68EA60E5-07BD-37E1-08BA-FB2DE932E1EC}"/>
          </ac:graphicFrameMkLst>
        </pc:graphicFrameChg>
        <pc:graphicFrameChg chg="add del mod">
          <ac:chgData name="Kjell Arne Johansson" userId="7552cf6f-e9dc-4b03-aa93-3483c317bfec" providerId="ADAL" clId="{90460611-69AD-479A-BA3D-7DC0ED981031}" dt="2023-03-08T05:31:18.222" v="868"/>
          <ac:graphicFrameMkLst>
            <pc:docMk/>
            <pc:sldMk cId="1657754690" sldId="541"/>
            <ac:graphicFrameMk id="7" creationId="{FB85773D-458F-3769-B49C-D0E8EA420CBF}"/>
          </ac:graphicFrameMkLst>
        </pc:graphicFrameChg>
        <pc:picChg chg="add del mod ord">
          <ac:chgData name="Kjell Arne Johansson" userId="7552cf6f-e9dc-4b03-aa93-3483c317bfec" providerId="ADAL" clId="{90460611-69AD-479A-BA3D-7DC0ED981031}" dt="2023-03-08T05:14:59.946" v="478" actId="22"/>
          <ac:picMkLst>
            <pc:docMk/>
            <pc:sldMk cId="1657754690" sldId="541"/>
            <ac:picMk id="5" creationId="{4417D6D2-A239-DEB3-81CD-A549822F4250}"/>
          </ac:picMkLst>
        </pc:picChg>
      </pc:sldChg>
      <pc:sldChg chg="delSp add mod">
        <pc:chgData name="Kjell Arne Johansson" userId="7552cf6f-e9dc-4b03-aa93-3483c317bfec" providerId="ADAL" clId="{90460611-69AD-479A-BA3D-7DC0ED981031}" dt="2023-03-08T05:33:00.167" v="885" actId="478"/>
        <pc:sldMkLst>
          <pc:docMk/>
          <pc:sldMk cId="1320208400" sldId="542"/>
        </pc:sldMkLst>
        <pc:spChg chg="del">
          <ac:chgData name="Kjell Arne Johansson" userId="7552cf6f-e9dc-4b03-aa93-3483c317bfec" providerId="ADAL" clId="{90460611-69AD-479A-BA3D-7DC0ED981031}" dt="2023-03-08T05:33:00.167" v="885" actId="478"/>
          <ac:spMkLst>
            <pc:docMk/>
            <pc:sldMk cId="1320208400" sldId="542"/>
            <ac:spMk id="9" creationId="{CE304C3A-0383-4F81-AE73-030AC2632E36}"/>
          </ac:spMkLst>
        </pc:spChg>
      </pc:sldChg>
      <pc:sldChg chg="add del">
        <pc:chgData name="Kjell Arne Johansson" userId="7552cf6f-e9dc-4b03-aa93-3483c317bfec" providerId="ADAL" clId="{90460611-69AD-479A-BA3D-7DC0ED981031}" dt="2023-03-08T05:32:34.461" v="880" actId="47"/>
        <pc:sldMkLst>
          <pc:docMk/>
          <pc:sldMk cId="1624734080" sldId="542"/>
        </pc:sldMkLst>
      </pc:sldChg>
      <pc:sldChg chg="delSp add mod">
        <pc:chgData name="Kjell Arne Johansson" userId="7552cf6f-e9dc-4b03-aa93-3483c317bfec" providerId="ADAL" clId="{90460611-69AD-479A-BA3D-7DC0ED981031}" dt="2023-03-08T05:33:09.926" v="887" actId="478"/>
        <pc:sldMkLst>
          <pc:docMk/>
          <pc:sldMk cId="205776497" sldId="543"/>
        </pc:sldMkLst>
        <pc:spChg chg="del">
          <ac:chgData name="Kjell Arne Johansson" userId="7552cf6f-e9dc-4b03-aa93-3483c317bfec" providerId="ADAL" clId="{90460611-69AD-479A-BA3D-7DC0ED981031}" dt="2023-03-08T05:33:09.926" v="887" actId="478"/>
          <ac:spMkLst>
            <pc:docMk/>
            <pc:sldMk cId="205776497" sldId="543"/>
            <ac:spMk id="8" creationId="{8A73171E-AF0A-A0B0-2E4B-23CD1A8F3965}"/>
          </ac:spMkLst>
        </pc:spChg>
        <pc:spChg chg="del">
          <ac:chgData name="Kjell Arne Johansson" userId="7552cf6f-e9dc-4b03-aa93-3483c317bfec" providerId="ADAL" clId="{90460611-69AD-479A-BA3D-7DC0ED981031}" dt="2023-03-08T05:33:05.532" v="886" actId="478"/>
          <ac:spMkLst>
            <pc:docMk/>
            <pc:sldMk cId="205776497" sldId="543"/>
            <ac:spMk id="9" creationId="{CE304C3A-0383-4F81-AE73-030AC2632E36}"/>
          </ac:spMkLst>
        </pc:spChg>
      </pc:sldChg>
      <pc:sldChg chg="delSp add mod">
        <pc:chgData name="Kjell Arne Johansson" userId="7552cf6f-e9dc-4b03-aa93-3483c317bfec" providerId="ADAL" clId="{90460611-69AD-479A-BA3D-7DC0ED981031}" dt="2023-03-08T05:33:24.467" v="890" actId="478"/>
        <pc:sldMkLst>
          <pc:docMk/>
          <pc:sldMk cId="2007054934" sldId="544"/>
        </pc:sldMkLst>
        <pc:spChg chg="del">
          <ac:chgData name="Kjell Arne Johansson" userId="7552cf6f-e9dc-4b03-aa93-3483c317bfec" providerId="ADAL" clId="{90460611-69AD-479A-BA3D-7DC0ED981031}" dt="2023-03-08T05:33:22.164" v="889" actId="478"/>
          <ac:spMkLst>
            <pc:docMk/>
            <pc:sldMk cId="2007054934" sldId="544"/>
            <ac:spMk id="8" creationId="{8A73171E-AF0A-A0B0-2E4B-23CD1A8F3965}"/>
          </ac:spMkLst>
        </pc:spChg>
        <pc:spChg chg="del">
          <ac:chgData name="Kjell Arne Johansson" userId="7552cf6f-e9dc-4b03-aa93-3483c317bfec" providerId="ADAL" clId="{90460611-69AD-479A-BA3D-7DC0ED981031}" dt="2023-03-08T05:33:20.224" v="888" actId="478"/>
          <ac:spMkLst>
            <pc:docMk/>
            <pc:sldMk cId="2007054934" sldId="544"/>
            <ac:spMk id="9" creationId="{CE304C3A-0383-4F81-AE73-030AC2632E36}"/>
          </ac:spMkLst>
        </pc:spChg>
        <pc:spChg chg="del">
          <ac:chgData name="Kjell Arne Johansson" userId="7552cf6f-e9dc-4b03-aa93-3483c317bfec" providerId="ADAL" clId="{90460611-69AD-479A-BA3D-7DC0ED981031}" dt="2023-03-08T05:33:24.467" v="890" actId="478"/>
          <ac:spMkLst>
            <pc:docMk/>
            <pc:sldMk cId="2007054934" sldId="544"/>
            <ac:spMk id="10" creationId="{C4FEDF24-F8BF-DCB3-C657-B280DF409A40}"/>
          </ac:spMkLst>
        </pc:spChg>
      </pc:sldChg>
      <pc:sldChg chg="delSp modSp add mod">
        <pc:chgData name="Kjell Arne Johansson" userId="7552cf6f-e9dc-4b03-aa93-3483c317bfec" providerId="ADAL" clId="{90460611-69AD-479A-BA3D-7DC0ED981031}" dt="2023-03-08T05:33:39.119" v="895" actId="478"/>
        <pc:sldMkLst>
          <pc:docMk/>
          <pc:sldMk cId="2937136016" sldId="545"/>
        </pc:sldMkLst>
        <pc:spChg chg="del">
          <ac:chgData name="Kjell Arne Johansson" userId="7552cf6f-e9dc-4b03-aa93-3483c317bfec" providerId="ADAL" clId="{90460611-69AD-479A-BA3D-7DC0ED981031}" dt="2023-03-08T05:33:33.328" v="892" actId="478"/>
          <ac:spMkLst>
            <pc:docMk/>
            <pc:sldMk cId="2937136016" sldId="545"/>
            <ac:spMk id="8" creationId="{8A73171E-AF0A-A0B0-2E4B-23CD1A8F3965}"/>
          </ac:spMkLst>
        </pc:spChg>
        <pc:spChg chg="del">
          <ac:chgData name="Kjell Arne Johansson" userId="7552cf6f-e9dc-4b03-aa93-3483c317bfec" providerId="ADAL" clId="{90460611-69AD-479A-BA3D-7DC0ED981031}" dt="2023-03-08T05:33:31.381" v="891" actId="478"/>
          <ac:spMkLst>
            <pc:docMk/>
            <pc:sldMk cId="2937136016" sldId="545"/>
            <ac:spMk id="9" creationId="{CE304C3A-0383-4F81-AE73-030AC2632E36}"/>
          </ac:spMkLst>
        </pc:spChg>
        <pc:spChg chg="del mod">
          <ac:chgData name="Kjell Arne Johansson" userId="7552cf6f-e9dc-4b03-aa93-3483c317bfec" providerId="ADAL" clId="{90460611-69AD-479A-BA3D-7DC0ED981031}" dt="2023-03-08T05:33:35.271" v="894" actId="478"/>
          <ac:spMkLst>
            <pc:docMk/>
            <pc:sldMk cId="2937136016" sldId="545"/>
            <ac:spMk id="10" creationId="{C4FEDF24-F8BF-DCB3-C657-B280DF409A40}"/>
          </ac:spMkLst>
        </pc:spChg>
        <pc:spChg chg="del">
          <ac:chgData name="Kjell Arne Johansson" userId="7552cf6f-e9dc-4b03-aa93-3483c317bfec" providerId="ADAL" clId="{90460611-69AD-479A-BA3D-7DC0ED981031}" dt="2023-03-08T05:33:39.119" v="895" actId="478"/>
          <ac:spMkLst>
            <pc:docMk/>
            <pc:sldMk cId="2937136016" sldId="545"/>
            <ac:spMk id="11" creationId="{3D97E764-C43C-A674-B57E-31BB41EBB10C}"/>
          </ac:spMkLst>
        </pc:spChg>
      </pc:sldChg>
      <pc:sldChg chg="add">
        <pc:chgData name="Kjell Arne Johansson" userId="7552cf6f-e9dc-4b03-aa93-3483c317bfec" providerId="ADAL" clId="{90460611-69AD-479A-BA3D-7DC0ED981031}" dt="2023-03-08T05:55:32.661" v="1091"/>
        <pc:sldMkLst>
          <pc:docMk/>
          <pc:sldMk cId="466308248" sldId="546"/>
        </pc:sldMkLst>
      </pc:sldChg>
      <pc:sldChg chg="modSp new del mod ord modClrScheme chgLayout">
        <pc:chgData name="Kjell Arne Johansson" userId="7552cf6f-e9dc-4b03-aa93-3483c317bfec" providerId="ADAL" clId="{90460611-69AD-479A-BA3D-7DC0ED981031}" dt="2023-03-08T05:55:20.919" v="1090" actId="2696"/>
        <pc:sldMkLst>
          <pc:docMk/>
          <pc:sldMk cId="2952483161" sldId="546"/>
        </pc:sldMkLst>
        <pc:spChg chg="mod">
          <ac:chgData name="Kjell Arne Johansson" userId="7552cf6f-e9dc-4b03-aa93-3483c317bfec" providerId="ADAL" clId="{90460611-69AD-479A-BA3D-7DC0ED981031}" dt="2023-03-08T05:52:10.521" v="1066" actId="20577"/>
          <ac:spMkLst>
            <pc:docMk/>
            <pc:sldMk cId="2952483161" sldId="546"/>
            <ac:spMk id="2" creationId="{C35AE095-1BA8-EB0E-1192-1166ABE7E4BD}"/>
          </ac:spMkLst>
        </pc:spChg>
        <pc:spChg chg="mod">
          <ac:chgData name="Kjell Arne Johansson" userId="7552cf6f-e9dc-4b03-aa93-3483c317bfec" providerId="ADAL" clId="{90460611-69AD-479A-BA3D-7DC0ED981031}" dt="2023-03-08T05:42:42.186" v="974" actId="20577"/>
          <ac:spMkLst>
            <pc:docMk/>
            <pc:sldMk cId="2952483161" sldId="546"/>
            <ac:spMk id="3" creationId="{71CB620B-C77F-4304-BE74-F19B0092970B}"/>
          </ac:spMkLst>
        </pc:spChg>
      </pc:sldChg>
      <pc:sldChg chg="modSp add mod modAnim">
        <pc:chgData name="Kjell Arne Johansson" userId="7552cf6f-e9dc-4b03-aa93-3483c317bfec" providerId="ADAL" clId="{90460611-69AD-479A-BA3D-7DC0ED981031}" dt="2023-03-08T06:00:49.687" v="1279" actId="5793"/>
        <pc:sldMkLst>
          <pc:docMk/>
          <pc:sldMk cId="638588936" sldId="547"/>
        </pc:sldMkLst>
        <pc:spChg chg="mod">
          <ac:chgData name="Kjell Arne Johansson" userId="7552cf6f-e9dc-4b03-aa93-3483c317bfec" providerId="ADAL" clId="{90460611-69AD-479A-BA3D-7DC0ED981031}" dt="2023-03-08T05:56:30.359" v="1115" actId="20577"/>
          <ac:spMkLst>
            <pc:docMk/>
            <pc:sldMk cId="638588936" sldId="547"/>
            <ac:spMk id="2" creationId="{FFD104DD-0E49-2DFF-DEB8-ADAF7B813140}"/>
          </ac:spMkLst>
        </pc:spChg>
        <pc:spChg chg="mod">
          <ac:chgData name="Kjell Arne Johansson" userId="7552cf6f-e9dc-4b03-aa93-3483c317bfec" providerId="ADAL" clId="{90460611-69AD-479A-BA3D-7DC0ED981031}" dt="2023-03-08T06:00:49.687" v="1279" actId="5793"/>
          <ac:spMkLst>
            <pc:docMk/>
            <pc:sldMk cId="638588936" sldId="547"/>
            <ac:spMk id="4" creationId="{C7B27DE9-E10E-3EDF-055D-839011CD2A35}"/>
          </ac:spMkLst>
        </pc:spChg>
      </pc:sldChg>
      <pc:sldChg chg="addSp delSp modSp new del mod modClrScheme delAnim modAnim chgLayout">
        <pc:chgData name="Kjell Arne Johansson" userId="7552cf6f-e9dc-4b03-aa93-3483c317bfec" providerId="ADAL" clId="{90460611-69AD-479A-BA3D-7DC0ED981031}" dt="2023-03-08T05:55:20.919" v="1090" actId="2696"/>
        <pc:sldMkLst>
          <pc:docMk/>
          <pc:sldMk cId="1099377015" sldId="547"/>
        </pc:sldMkLst>
        <pc:spChg chg="mod">
          <ac:chgData name="Kjell Arne Johansson" userId="7552cf6f-e9dc-4b03-aa93-3483c317bfec" providerId="ADAL" clId="{90460611-69AD-479A-BA3D-7DC0ED981031}" dt="2023-03-08T05:45:13.680" v="1013" actId="26606"/>
          <ac:spMkLst>
            <pc:docMk/>
            <pc:sldMk cId="1099377015" sldId="547"/>
            <ac:spMk id="2" creationId="{FFD104DD-0E49-2DFF-DEB8-ADAF7B813140}"/>
          </ac:spMkLst>
        </pc:spChg>
        <pc:spChg chg="del">
          <ac:chgData name="Kjell Arne Johansson" userId="7552cf6f-e9dc-4b03-aa93-3483c317bfec" providerId="ADAL" clId="{90460611-69AD-479A-BA3D-7DC0ED981031}" dt="2023-03-08T05:43:43.033" v="977" actId="478"/>
          <ac:spMkLst>
            <pc:docMk/>
            <pc:sldMk cId="1099377015" sldId="547"/>
            <ac:spMk id="3" creationId="{886E8B76-FEE4-7C85-C6F7-351FECAA06A9}"/>
          </ac:spMkLst>
        </pc:spChg>
        <pc:spChg chg="add mod">
          <ac:chgData name="Kjell Arne Johansson" userId="7552cf6f-e9dc-4b03-aa93-3483c317bfec" providerId="ADAL" clId="{90460611-69AD-479A-BA3D-7DC0ED981031}" dt="2023-03-08T05:45:46.775" v="1020" actId="6549"/>
          <ac:spMkLst>
            <pc:docMk/>
            <pc:sldMk cId="1099377015" sldId="547"/>
            <ac:spMk id="4" creationId="{C7B27DE9-E10E-3EDF-055D-839011CD2A35}"/>
          </ac:spMkLst>
        </pc:spChg>
        <pc:spChg chg="add del mod">
          <ac:chgData name="Kjell Arne Johansson" userId="7552cf6f-e9dc-4b03-aa93-3483c317bfec" providerId="ADAL" clId="{90460611-69AD-479A-BA3D-7DC0ED981031}" dt="2023-03-08T05:44:20.987" v="985" actId="478"/>
          <ac:spMkLst>
            <pc:docMk/>
            <pc:sldMk cId="1099377015" sldId="547"/>
            <ac:spMk id="5" creationId="{B6DF2BDB-F0A2-5BC7-950A-9DC27F735171}"/>
          </ac:spMkLst>
        </pc:spChg>
      </pc:sldChg>
      <pc:sldChg chg="add">
        <pc:chgData name="Kjell Arne Johansson" userId="7552cf6f-e9dc-4b03-aa93-3483c317bfec" providerId="ADAL" clId="{90460611-69AD-479A-BA3D-7DC0ED981031}" dt="2023-03-08T05:55:32.661" v="1091"/>
        <pc:sldMkLst>
          <pc:docMk/>
          <pc:sldMk cId="2271983958" sldId="548"/>
        </pc:sldMkLst>
      </pc:sldChg>
      <pc:sldChg chg="modSp new del mod modNotesTx">
        <pc:chgData name="Kjell Arne Johansson" userId="7552cf6f-e9dc-4b03-aa93-3483c317bfec" providerId="ADAL" clId="{90460611-69AD-479A-BA3D-7DC0ED981031}" dt="2023-03-08T05:55:20.919" v="1090" actId="2696"/>
        <pc:sldMkLst>
          <pc:docMk/>
          <pc:sldMk cId="2680336484" sldId="548"/>
        </pc:sldMkLst>
        <pc:spChg chg="mod">
          <ac:chgData name="Kjell Arne Johansson" userId="7552cf6f-e9dc-4b03-aa93-3483c317bfec" providerId="ADAL" clId="{90460611-69AD-479A-BA3D-7DC0ED981031}" dt="2023-03-08T05:51:32.727" v="1057" actId="20577"/>
          <ac:spMkLst>
            <pc:docMk/>
            <pc:sldMk cId="2680336484" sldId="548"/>
            <ac:spMk id="2" creationId="{E4E4A126-2AF1-C60B-CF35-7145927461A7}"/>
          </ac:spMkLst>
        </pc:spChg>
        <pc:spChg chg="mod">
          <ac:chgData name="Kjell Arne Johansson" userId="7552cf6f-e9dc-4b03-aa93-3483c317bfec" providerId="ADAL" clId="{90460611-69AD-479A-BA3D-7DC0ED981031}" dt="2023-03-08T05:48:13.804" v="1025"/>
          <ac:spMkLst>
            <pc:docMk/>
            <pc:sldMk cId="2680336484" sldId="548"/>
            <ac:spMk id="3" creationId="{D7B7B730-D368-8988-9C22-CB441A94147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C0B3F2-723B-47AE-BA4B-57E33D7ACEDB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A17DD4C-A384-4D4C-BBC7-344EBE3FE516}">
      <dgm:prSet/>
      <dgm:spPr>
        <a:solidFill>
          <a:schemeClr val="accent1"/>
        </a:solidFill>
      </dgm:spPr>
      <dgm:t>
        <a:bodyPr/>
        <a:lstStyle/>
        <a:p>
          <a:pPr algn="l"/>
          <a:r>
            <a:rPr lang="en-US" dirty="0"/>
            <a:t>Can we agree?</a:t>
          </a:r>
        </a:p>
      </dgm:t>
    </dgm:pt>
    <dgm:pt modelId="{99541A30-BDF5-4042-8C50-EED275410C48}" type="parTrans" cxnId="{B69941E4-1BFE-4EE8-9513-92943A92F725}">
      <dgm:prSet/>
      <dgm:spPr/>
      <dgm:t>
        <a:bodyPr/>
        <a:lstStyle/>
        <a:p>
          <a:endParaRPr lang="en-US"/>
        </a:p>
      </dgm:t>
    </dgm:pt>
    <dgm:pt modelId="{B177D9EA-4255-4C6F-9E4F-25F5C179A6FD}" type="sibTrans" cxnId="{B69941E4-1BFE-4EE8-9513-92943A92F725}">
      <dgm:prSet/>
      <dgm:spPr/>
      <dgm:t>
        <a:bodyPr/>
        <a:lstStyle/>
        <a:p>
          <a:endParaRPr lang="en-US"/>
        </a:p>
      </dgm:t>
    </dgm:pt>
    <dgm:pt modelId="{D3B8437B-4D20-442A-8439-92EBC5110C86}">
      <dgm:prSet/>
      <dgm:spPr>
        <a:solidFill>
          <a:schemeClr val="accent1"/>
        </a:solidFill>
      </dgm:spPr>
      <dgm:t>
        <a:bodyPr/>
        <a:lstStyle/>
        <a:p>
          <a:pPr algn="l"/>
          <a:r>
            <a:rPr lang="en-US" dirty="0"/>
            <a:t>We can agree on principles of fair process (Accountability for Reasonableness)</a:t>
          </a:r>
        </a:p>
      </dgm:t>
    </dgm:pt>
    <dgm:pt modelId="{6D1507FF-06C7-4A77-A66A-CFE521141910}" type="parTrans" cxnId="{A8B07729-A6BA-4180-AFDA-64EA6B4BDF13}">
      <dgm:prSet/>
      <dgm:spPr/>
      <dgm:t>
        <a:bodyPr/>
        <a:lstStyle/>
        <a:p>
          <a:endParaRPr lang="en-US"/>
        </a:p>
      </dgm:t>
    </dgm:pt>
    <dgm:pt modelId="{E4187C88-98C5-4268-AF5D-500B5D37A535}" type="sibTrans" cxnId="{A8B07729-A6BA-4180-AFDA-64EA6B4BDF13}">
      <dgm:prSet/>
      <dgm:spPr/>
      <dgm:t>
        <a:bodyPr/>
        <a:lstStyle/>
        <a:p>
          <a:endParaRPr lang="en-US"/>
        </a:p>
      </dgm:t>
    </dgm:pt>
    <dgm:pt modelId="{0AED29F5-DEBD-45FE-96A0-57072C25C4C4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/>
            <a:t>Transparency</a:t>
          </a:r>
        </a:p>
      </dgm:t>
    </dgm:pt>
    <dgm:pt modelId="{09B6F99F-C77F-4781-8953-1B8C040A347E}" type="parTrans" cxnId="{DC862C62-9221-43C3-93AE-5B7F9A5A8484}">
      <dgm:prSet/>
      <dgm:spPr/>
      <dgm:t>
        <a:bodyPr/>
        <a:lstStyle/>
        <a:p>
          <a:endParaRPr lang="en-US"/>
        </a:p>
      </dgm:t>
    </dgm:pt>
    <dgm:pt modelId="{63780E8F-E2A1-48D9-A6D0-8857C06621C8}" type="sibTrans" cxnId="{DC862C62-9221-43C3-93AE-5B7F9A5A8484}">
      <dgm:prSet/>
      <dgm:spPr/>
      <dgm:t>
        <a:bodyPr/>
        <a:lstStyle/>
        <a:p>
          <a:endParaRPr lang="en-US"/>
        </a:p>
      </dgm:t>
    </dgm:pt>
    <dgm:pt modelId="{C32924C8-E442-4344-A101-56E7D111DAEA}">
      <dgm:prSet/>
      <dgm:spPr>
        <a:solidFill>
          <a:schemeClr val="accent1"/>
        </a:solidFill>
      </dgm:spPr>
      <dgm:t>
        <a:bodyPr/>
        <a:lstStyle/>
        <a:p>
          <a:pPr algn="l"/>
          <a:r>
            <a:rPr lang="en-US" dirty="0"/>
            <a:t>Substance: Values – Principles – Criteria</a:t>
          </a:r>
        </a:p>
      </dgm:t>
    </dgm:pt>
    <dgm:pt modelId="{ABE82137-982D-4055-A862-D4CFDF98AE75}" type="parTrans" cxnId="{F17D4436-0A51-428A-A8A6-80051D53615D}">
      <dgm:prSet/>
      <dgm:spPr/>
      <dgm:t>
        <a:bodyPr/>
        <a:lstStyle/>
        <a:p>
          <a:endParaRPr lang="en-US"/>
        </a:p>
      </dgm:t>
    </dgm:pt>
    <dgm:pt modelId="{E990B900-591A-4198-B466-83BCB0CDD898}" type="sibTrans" cxnId="{F17D4436-0A51-428A-A8A6-80051D53615D}">
      <dgm:prSet/>
      <dgm:spPr/>
      <dgm:t>
        <a:bodyPr/>
        <a:lstStyle/>
        <a:p>
          <a:endParaRPr lang="en-US"/>
        </a:p>
      </dgm:t>
    </dgm:pt>
    <dgm:pt modelId="{C5C65CF6-69DB-46C7-90AF-12F45F4578A3}">
      <dgm:prSet/>
      <dgm:spPr>
        <a:solidFill>
          <a:schemeClr val="accent1"/>
        </a:solidFill>
      </dgm:spPr>
      <dgm:t>
        <a:bodyPr/>
        <a:lstStyle/>
        <a:p>
          <a:pPr algn="l"/>
          <a:r>
            <a:rPr lang="en-US" dirty="0"/>
            <a:t>As many healthy years as possible, </a:t>
          </a:r>
        </a:p>
        <a:p>
          <a:pPr algn="l"/>
          <a:r>
            <a:rPr lang="en-US" dirty="0"/>
            <a:t>fairly distributed, with financial protection</a:t>
          </a:r>
        </a:p>
      </dgm:t>
    </dgm:pt>
    <dgm:pt modelId="{345DDA51-C7AB-490A-8D8C-CFCE5C98E330}" type="parTrans" cxnId="{9119B9F1-7511-4BF0-BB4E-72B17E239DD7}">
      <dgm:prSet/>
      <dgm:spPr/>
      <dgm:t>
        <a:bodyPr/>
        <a:lstStyle/>
        <a:p>
          <a:endParaRPr lang="en-US"/>
        </a:p>
      </dgm:t>
    </dgm:pt>
    <dgm:pt modelId="{41B448A9-CE73-40ED-93D5-B0F1AFA0A154}" type="sibTrans" cxnId="{9119B9F1-7511-4BF0-BB4E-72B17E239DD7}">
      <dgm:prSet/>
      <dgm:spPr/>
      <dgm:t>
        <a:bodyPr/>
        <a:lstStyle/>
        <a:p>
          <a:endParaRPr lang="en-US"/>
        </a:p>
      </dgm:t>
    </dgm:pt>
    <dgm:pt modelId="{A4461FDF-2B20-4D50-B08B-83A4F1E29D4D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/>
            <a:t>Institutions</a:t>
          </a:r>
        </a:p>
      </dgm:t>
    </dgm:pt>
    <dgm:pt modelId="{505BAAE8-1B3D-4965-A475-216115BE9B64}" type="sibTrans" cxnId="{8351B262-EF6C-4D42-B949-DBC003DF0895}">
      <dgm:prSet/>
      <dgm:spPr/>
      <dgm:t>
        <a:bodyPr/>
        <a:lstStyle/>
        <a:p>
          <a:endParaRPr lang="en-US"/>
        </a:p>
      </dgm:t>
    </dgm:pt>
    <dgm:pt modelId="{2E7A6A37-90BA-4491-8BF7-D1832C4B4AEE}" type="parTrans" cxnId="{8351B262-EF6C-4D42-B949-DBC003DF0895}">
      <dgm:prSet/>
      <dgm:spPr/>
      <dgm:t>
        <a:bodyPr/>
        <a:lstStyle/>
        <a:p>
          <a:endParaRPr lang="en-US"/>
        </a:p>
      </dgm:t>
    </dgm:pt>
    <dgm:pt modelId="{6DCEE990-ADBA-4F4B-BF23-EEB75B730F96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/>
            <a:t>Relevant reasons</a:t>
          </a:r>
        </a:p>
      </dgm:t>
    </dgm:pt>
    <dgm:pt modelId="{D0611038-D69E-4866-8EAF-E7A1DDAE0A51}" type="sibTrans" cxnId="{C0FB5BCA-C98A-4491-95A7-7D03D8A2004A}">
      <dgm:prSet/>
      <dgm:spPr/>
      <dgm:t>
        <a:bodyPr/>
        <a:lstStyle/>
        <a:p>
          <a:endParaRPr lang="en-US"/>
        </a:p>
      </dgm:t>
    </dgm:pt>
    <dgm:pt modelId="{46E7083D-3C5C-41C1-99B5-5B9FC1E8DDE9}" type="parTrans" cxnId="{C0FB5BCA-C98A-4491-95A7-7D03D8A2004A}">
      <dgm:prSet/>
      <dgm:spPr/>
      <dgm:t>
        <a:bodyPr/>
        <a:lstStyle/>
        <a:p>
          <a:endParaRPr lang="en-US"/>
        </a:p>
      </dgm:t>
    </dgm:pt>
    <dgm:pt modelId="{DC4231F8-5DB9-4ACA-9ADF-624512192387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/>
            <a:t>Involved parties</a:t>
          </a:r>
        </a:p>
      </dgm:t>
    </dgm:pt>
    <dgm:pt modelId="{DC080B9F-2227-4330-A031-B2F43A64AA4F}" type="sibTrans" cxnId="{863B88EA-C5CB-4A1E-A06C-1E4BE52B1ABA}">
      <dgm:prSet/>
      <dgm:spPr/>
      <dgm:t>
        <a:bodyPr/>
        <a:lstStyle/>
        <a:p>
          <a:endParaRPr lang="en-US"/>
        </a:p>
      </dgm:t>
    </dgm:pt>
    <dgm:pt modelId="{D74C1768-CBED-4629-822E-802DD201E5A4}" type="parTrans" cxnId="{863B88EA-C5CB-4A1E-A06C-1E4BE52B1ABA}">
      <dgm:prSet/>
      <dgm:spPr/>
      <dgm:t>
        <a:bodyPr/>
        <a:lstStyle/>
        <a:p>
          <a:endParaRPr lang="en-US"/>
        </a:p>
      </dgm:t>
    </dgm:pt>
    <dgm:pt modelId="{4183A0B9-F5BB-42BD-A7C6-9BCF2576235F}" type="pres">
      <dgm:prSet presAssocID="{93C0B3F2-723B-47AE-BA4B-57E33D7ACE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8FB9EA7-4B13-4220-83EC-F0A598B07DEF}" type="pres">
      <dgm:prSet presAssocID="{9A17DD4C-A384-4D4C-BBC7-344EBE3FE516}" presName="hierRoot1" presStyleCnt="0">
        <dgm:presLayoutVars>
          <dgm:hierBranch val="init"/>
        </dgm:presLayoutVars>
      </dgm:prSet>
      <dgm:spPr/>
    </dgm:pt>
    <dgm:pt modelId="{D1222AFF-545F-430B-BE3F-196AFCF9B875}" type="pres">
      <dgm:prSet presAssocID="{9A17DD4C-A384-4D4C-BBC7-344EBE3FE516}" presName="rootComposite1" presStyleCnt="0"/>
      <dgm:spPr/>
    </dgm:pt>
    <dgm:pt modelId="{5B9449EE-EDDE-4F3F-A062-5299EBA2BEF0}" type="pres">
      <dgm:prSet presAssocID="{9A17DD4C-A384-4D4C-BBC7-344EBE3FE516}" presName="rootText1" presStyleLbl="node0" presStyleIdx="0" presStyleCnt="4" custScaleX="242796">
        <dgm:presLayoutVars>
          <dgm:chPref val="3"/>
        </dgm:presLayoutVars>
      </dgm:prSet>
      <dgm:spPr/>
    </dgm:pt>
    <dgm:pt modelId="{CE6B3AD8-BBD1-4D0F-8029-1395C77DC213}" type="pres">
      <dgm:prSet presAssocID="{9A17DD4C-A384-4D4C-BBC7-344EBE3FE516}" presName="rootConnector1" presStyleLbl="node1" presStyleIdx="0" presStyleCnt="0"/>
      <dgm:spPr/>
    </dgm:pt>
    <dgm:pt modelId="{CB06F023-053A-47EB-B77D-2B9BB827D4E7}" type="pres">
      <dgm:prSet presAssocID="{9A17DD4C-A384-4D4C-BBC7-344EBE3FE516}" presName="hierChild2" presStyleCnt="0"/>
      <dgm:spPr/>
    </dgm:pt>
    <dgm:pt modelId="{3647507F-7F14-452D-AFFD-15231A743C66}" type="pres">
      <dgm:prSet presAssocID="{9A17DD4C-A384-4D4C-BBC7-344EBE3FE516}" presName="hierChild3" presStyleCnt="0"/>
      <dgm:spPr/>
    </dgm:pt>
    <dgm:pt modelId="{532C04B0-9CEE-46A5-B72D-AF25E8DF6EE1}" type="pres">
      <dgm:prSet presAssocID="{D3B8437B-4D20-442A-8439-92EBC5110C86}" presName="hierRoot1" presStyleCnt="0">
        <dgm:presLayoutVars>
          <dgm:hierBranch val="init"/>
        </dgm:presLayoutVars>
      </dgm:prSet>
      <dgm:spPr/>
    </dgm:pt>
    <dgm:pt modelId="{474EF253-CEBF-453E-B574-820E4B6052FE}" type="pres">
      <dgm:prSet presAssocID="{D3B8437B-4D20-442A-8439-92EBC5110C86}" presName="rootComposite1" presStyleCnt="0"/>
      <dgm:spPr/>
    </dgm:pt>
    <dgm:pt modelId="{EF96FFC8-2A9A-4CD7-9AFE-37B281A1E1E1}" type="pres">
      <dgm:prSet presAssocID="{D3B8437B-4D20-442A-8439-92EBC5110C86}" presName="rootText1" presStyleLbl="node0" presStyleIdx="1" presStyleCnt="4" custScaleX="288292">
        <dgm:presLayoutVars>
          <dgm:chPref val="3"/>
        </dgm:presLayoutVars>
      </dgm:prSet>
      <dgm:spPr/>
    </dgm:pt>
    <dgm:pt modelId="{776254B6-72CB-4EFF-9EBE-782EB8215CAE}" type="pres">
      <dgm:prSet presAssocID="{D3B8437B-4D20-442A-8439-92EBC5110C86}" presName="rootConnector1" presStyleLbl="node1" presStyleIdx="0" presStyleCnt="0"/>
      <dgm:spPr/>
    </dgm:pt>
    <dgm:pt modelId="{5B2D1EEA-BD80-4674-97BC-C1CD80CFA59D}" type="pres">
      <dgm:prSet presAssocID="{D3B8437B-4D20-442A-8439-92EBC5110C86}" presName="hierChild2" presStyleCnt="0"/>
      <dgm:spPr/>
    </dgm:pt>
    <dgm:pt modelId="{AA72070F-0A5A-47DD-B3AD-E50DBD7665C6}" type="pres">
      <dgm:prSet presAssocID="{09B6F99F-C77F-4781-8953-1B8C040A347E}" presName="Name64" presStyleLbl="parChTrans1D2" presStyleIdx="0" presStyleCnt="4"/>
      <dgm:spPr/>
    </dgm:pt>
    <dgm:pt modelId="{41BF9C97-E734-43CA-9047-B5F3708AEF3B}" type="pres">
      <dgm:prSet presAssocID="{0AED29F5-DEBD-45FE-96A0-57072C25C4C4}" presName="hierRoot2" presStyleCnt="0">
        <dgm:presLayoutVars>
          <dgm:hierBranch val="init"/>
        </dgm:presLayoutVars>
      </dgm:prSet>
      <dgm:spPr/>
    </dgm:pt>
    <dgm:pt modelId="{644CFE26-B190-46C7-A3A9-8E212019B1B4}" type="pres">
      <dgm:prSet presAssocID="{0AED29F5-DEBD-45FE-96A0-57072C25C4C4}" presName="rootComposite" presStyleCnt="0"/>
      <dgm:spPr/>
    </dgm:pt>
    <dgm:pt modelId="{38FE0879-73C0-40CD-84E6-0AD8780F20AE}" type="pres">
      <dgm:prSet presAssocID="{0AED29F5-DEBD-45FE-96A0-57072C25C4C4}" presName="rootText" presStyleLbl="node2" presStyleIdx="0" presStyleCnt="4" custLinFactNeighborX="42" custLinFactNeighborY="38984">
        <dgm:presLayoutVars>
          <dgm:chPref val="3"/>
        </dgm:presLayoutVars>
      </dgm:prSet>
      <dgm:spPr/>
    </dgm:pt>
    <dgm:pt modelId="{B3FD95AB-312A-4CE0-882E-7C73700D2C4B}" type="pres">
      <dgm:prSet presAssocID="{0AED29F5-DEBD-45FE-96A0-57072C25C4C4}" presName="rootConnector" presStyleLbl="node2" presStyleIdx="0" presStyleCnt="4"/>
      <dgm:spPr/>
    </dgm:pt>
    <dgm:pt modelId="{23ECA613-6301-47B0-B422-2A0CC66C4B85}" type="pres">
      <dgm:prSet presAssocID="{0AED29F5-DEBD-45FE-96A0-57072C25C4C4}" presName="hierChild4" presStyleCnt="0"/>
      <dgm:spPr/>
    </dgm:pt>
    <dgm:pt modelId="{943C92EC-E9C5-4CC4-8580-45566E69ED74}" type="pres">
      <dgm:prSet presAssocID="{0AED29F5-DEBD-45FE-96A0-57072C25C4C4}" presName="hierChild5" presStyleCnt="0"/>
      <dgm:spPr/>
    </dgm:pt>
    <dgm:pt modelId="{7FB9979C-40CC-48E3-B92D-03CED079ECBC}" type="pres">
      <dgm:prSet presAssocID="{46E7083D-3C5C-41C1-99B5-5B9FC1E8DDE9}" presName="Name64" presStyleLbl="parChTrans1D2" presStyleIdx="1" presStyleCnt="4"/>
      <dgm:spPr/>
    </dgm:pt>
    <dgm:pt modelId="{D2AB29E4-6FBB-4A77-B4A7-0174BF457CCA}" type="pres">
      <dgm:prSet presAssocID="{6DCEE990-ADBA-4F4B-BF23-EEB75B730F96}" presName="hierRoot2" presStyleCnt="0">
        <dgm:presLayoutVars>
          <dgm:hierBranch val="init"/>
        </dgm:presLayoutVars>
      </dgm:prSet>
      <dgm:spPr/>
    </dgm:pt>
    <dgm:pt modelId="{4CBD0751-9B6B-4E1A-8079-BE09424433C4}" type="pres">
      <dgm:prSet presAssocID="{6DCEE990-ADBA-4F4B-BF23-EEB75B730F96}" presName="rootComposite" presStyleCnt="0"/>
      <dgm:spPr/>
    </dgm:pt>
    <dgm:pt modelId="{E9E6837F-E199-46A0-BE3E-FA031CE82881}" type="pres">
      <dgm:prSet presAssocID="{6DCEE990-ADBA-4F4B-BF23-EEB75B730F96}" presName="rootText" presStyleLbl="node2" presStyleIdx="1" presStyleCnt="4" custLinFactNeighborX="42" custLinFactNeighborY="38984">
        <dgm:presLayoutVars>
          <dgm:chPref val="3"/>
        </dgm:presLayoutVars>
      </dgm:prSet>
      <dgm:spPr/>
    </dgm:pt>
    <dgm:pt modelId="{9AD70DD5-46AD-45DD-B139-6FD9D38D6DD1}" type="pres">
      <dgm:prSet presAssocID="{6DCEE990-ADBA-4F4B-BF23-EEB75B730F96}" presName="rootConnector" presStyleLbl="node2" presStyleIdx="1" presStyleCnt="4"/>
      <dgm:spPr/>
    </dgm:pt>
    <dgm:pt modelId="{FDF0DF7C-4369-4E69-B8E3-9690404BB9BE}" type="pres">
      <dgm:prSet presAssocID="{6DCEE990-ADBA-4F4B-BF23-EEB75B730F96}" presName="hierChild4" presStyleCnt="0"/>
      <dgm:spPr/>
    </dgm:pt>
    <dgm:pt modelId="{F41A810C-7A84-4282-A671-5A77C096C9FA}" type="pres">
      <dgm:prSet presAssocID="{6DCEE990-ADBA-4F4B-BF23-EEB75B730F96}" presName="hierChild5" presStyleCnt="0"/>
      <dgm:spPr/>
    </dgm:pt>
    <dgm:pt modelId="{5CE0ACF0-0CD3-4B5D-BB6A-9D51602B767E}" type="pres">
      <dgm:prSet presAssocID="{D74C1768-CBED-4629-822E-802DD201E5A4}" presName="Name64" presStyleLbl="parChTrans1D2" presStyleIdx="2" presStyleCnt="4"/>
      <dgm:spPr/>
    </dgm:pt>
    <dgm:pt modelId="{5BBAE4DD-A51B-4CF0-9F55-7559432D71A4}" type="pres">
      <dgm:prSet presAssocID="{DC4231F8-5DB9-4ACA-9ADF-624512192387}" presName="hierRoot2" presStyleCnt="0">
        <dgm:presLayoutVars>
          <dgm:hierBranch val="init"/>
        </dgm:presLayoutVars>
      </dgm:prSet>
      <dgm:spPr/>
    </dgm:pt>
    <dgm:pt modelId="{394601C4-F6C4-4979-A5D8-D58E055F27CF}" type="pres">
      <dgm:prSet presAssocID="{DC4231F8-5DB9-4ACA-9ADF-624512192387}" presName="rootComposite" presStyleCnt="0"/>
      <dgm:spPr/>
    </dgm:pt>
    <dgm:pt modelId="{2F1A6B2D-CD14-41BB-81DF-FE5902ABA47B}" type="pres">
      <dgm:prSet presAssocID="{DC4231F8-5DB9-4ACA-9ADF-624512192387}" presName="rootText" presStyleLbl="node2" presStyleIdx="2" presStyleCnt="4" custLinFactNeighborX="42" custLinFactNeighborY="38984">
        <dgm:presLayoutVars>
          <dgm:chPref val="3"/>
        </dgm:presLayoutVars>
      </dgm:prSet>
      <dgm:spPr/>
    </dgm:pt>
    <dgm:pt modelId="{D78FEED5-072B-4379-BC85-F4937B957800}" type="pres">
      <dgm:prSet presAssocID="{DC4231F8-5DB9-4ACA-9ADF-624512192387}" presName="rootConnector" presStyleLbl="node2" presStyleIdx="2" presStyleCnt="4"/>
      <dgm:spPr/>
    </dgm:pt>
    <dgm:pt modelId="{E1A36344-8192-4589-9BF7-87CB1B4EA186}" type="pres">
      <dgm:prSet presAssocID="{DC4231F8-5DB9-4ACA-9ADF-624512192387}" presName="hierChild4" presStyleCnt="0"/>
      <dgm:spPr/>
    </dgm:pt>
    <dgm:pt modelId="{3F170440-ECD7-4B9A-A5BC-848DC3B0662B}" type="pres">
      <dgm:prSet presAssocID="{DC4231F8-5DB9-4ACA-9ADF-624512192387}" presName="hierChild5" presStyleCnt="0"/>
      <dgm:spPr/>
    </dgm:pt>
    <dgm:pt modelId="{2F75FDE8-C88D-41E1-96C1-9374ECBAA3E0}" type="pres">
      <dgm:prSet presAssocID="{2E7A6A37-90BA-4491-8BF7-D1832C4B4AEE}" presName="Name64" presStyleLbl="parChTrans1D2" presStyleIdx="3" presStyleCnt="4"/>
      <dgm:spPr/>
    </dgm:pt>
    <dgm:pt modelId="{9ACED510-219C-434E-8F9D-C8FB8BB0D04A}" type="pres">
      <dgm:prSet presAssocID="{A4461FDF-2B20-4D50-B08B-83A4F1E29D4D}" presName="hierRoot2" presStyleCnt="0">
        <dgm:presLayoutVars>
          <dgm:hierBranch val="init"/>
        </dgm:presLayoutVars>
      </dgm:prSet>
      <dgm:spPr/>
    </dgm:pt>
    <dgm:pt modelId="{E4173E13-621E-4221-9AA1-D48715E69B63}" type="pres">
      <dgm:prSet presAssocID="{A4461FDF-2B20-4D50-B08B-83A4F1E29D4D}" presName="rootComposite" presStyleCnt="0"/>
      <dgm:spPr/>
    </dgm:pt>
    <dgm:pt modelId="{F8C02245-7DBA-4EEC-BED2-160B83AEF39D}" type="pres">
      <dgm:prSet presAssocID="{A4461FDF-2B20-4D50-B08B-83A4F1E29D4D}" presName="rootText" presStyleLbl="node2" presStyleIdx="3" presStyleCnt="4" custLinFactNeighborX="42" custLinFactNeighborY="37664">
        <dgm:presLayoutVars>
          <dgm:chPref val="3"/>
        </dgm:presLayoutVars>
      </dgm:prSet>
      <dgm:spPr/>
    </dgm:pt>
    <dgm:pt modelId="{5E299FD4-608E-4EC4-B138-2988B12C0E59}" type="pres">
      <dgm:prSet presAssocID="{A4461FDF-2B20-4D50-B08B-83A4F1E29D4D}" presName="rootConnector" presStyleLbl="node2" presStyleIdx="3" presStyleCnt="4"/>
      <dgm:spPr/>
    </dgm:pt>
    <dgm:pt modelId="{8DAEC480-A58F-48C2-A4CB-507B1ACF1FAB}" type="pres">
      <dgm:prSet presAssocID="{A4461FDF-2B20-4D50-B08B-83A4F1E29D4D}" presName="hierChild4" presStyleCnt="0"/>
      <dgm:spPr/>
    </dgm:pt>
    <dgm:pt modelId="{9C2A1B44-B5FB-4709-8B84-3937E513C486}" type="pres">
      <dgm:prSet presAssocID="{A4461FDF-2B20-4D50-B08B-83A4F1E29D4D}" presName="hierChild5" presStyleCnt="0"/>
      <dgm:spPr/>
    </dgm:pt>
    <dgm:pt modelId="{3B75AA4D-D09F-4491-AB1B-6342F9CC710A}" type="pres">
      <dgm:prSet presAssocID="{D3B8437B-4D20-442A-8439-92EBC5110C86}" presName="hierChild3" presStyleCnt="0"/>
      <dgm:spPr/>
    </dgm:pt>
    <dgm:pt modelId="{EACE2CC0-59DB-4939-9EA3-1FF54D04BEFF}" type="pres">
      <dgm:prSet presAssocID="{C32924C8-E442-4344-A101-56E7D111DAEA}" presName="hierRoot1" presStyleCnt="0">
        <dgm:presLayoutVars>
          <dgm:hierBranch val="init"/>
        </dgm:presLayoutVars>
      </dgm:prSet>
      <dgm:spPr/>
    </dgm:pt>
    <dgm:pt modelId="{944EE871-925D-4C08-94D4-50283E5B6B8A}" type="pres">
      <dgm:prSet presAssocID="{C32924C8-E442-4344-A101-56E7D111DAEA}" presName="rootComposite1" presStyleCnt="0"/>
      <dgm:spPr/>
    </dgm:pt>
    <dgm:pt modelId="{E3DA6C0E-29B1-464B-9D75-61D79C41CBFA}" type="pres">
      <dgm:prSet presAssocID="{C32924C8-E442-4344-A101-56E7D111DAEA}" presName="rootText1" presStyleLbl="node0" presStyleIdx="2" presStyleCnt="4" custScaleX="242796">
        <dgm:presLayoutVars>
          <dgm:chPref val="3"/>
        </dgm:presLayoutVars>
      </dgm:prSet>
      <dgm:spPr/>
    </dgm:pt>
    <dgm:pt modelId="{B634000B-2EBA-4484-95B2-5276F873BDA7}" type="pres">
      <dgm:prSet presAssocID="{C32924C8-E442-4344-A101-56E7D111DAEA}" presName="rootConnector1" presStyleLbl="node1" presStyleIdx="0" presStyleCnt="0"/>
      <dgm:spPr/>
    </dgm:pt>
    <dgm:pt modelId="{7E5BE8C8-ACCF-4C51-9B2C-828344DAE5A1}" type="pres">
      <dgm:prSet presAssocID="{C32924C8-E442-4344-A101-56E7D111DAEA}" presName="hierChild2" presStyleCnt="0"/>
      <dgm:spPr/>
    </dgm:pt>
    <dgm:pt modelId="{1DE3C57B-A9B6-46A2-BA9F-B4575C428F12}" type="pres">
      <dgm:prSet presAssocID="{C32924C8-E442-4344-A101-56E7D111DAEA}" presName="hierChild3" presStyleCnt="0"/>
      <dgm:spPr/>
    </dgm:pt>
    <dgm:pt modelId="{37B15E31-517B-4254-84C4-986F69B2E7BD}" type="pres">
      <dgm:prSet presAssocID="{C5C65CF6-69DB-46C7-90AF-12F45F4578A3}" presName="hierRoot1" presStyleCnt="0">
        <dgm:presLayoutVars>
          <dgm:hierBranch val="init"/>
        </dgm:presLayoutVars>
      </dgm:prSet>
      <dgm:spPr/>
    </dgm:pt>
    <dgm:pt modelId="{BD4DDEF6-E290-4A90-96EF-2503147FA0F6}" type="pres">
      <dgm:prSet presAssocID="{C5C65CF6-69DB-46C7-90AF-12F45F4578A3}" presName="rootComposite1" presStyleCnt="0"/>
      <dgm:spPr/>
    </dgm:pt>
    <dgm:pt modelId="{B450BC1D-9A59-4DEA-A41A-E4F1A7E8146B}" type="pres">
      <dgm:prSet presAssocID="{C5C65CF6-69DB-46C7-90AF-12F45F4578A3}" presName="rootText1" presStyleLbl="node0" presStyleIdx="3" presStyleCnt="4" custScaleX="242796">
        <dgm:presLayoutVars>
          <dgm:chPref val="3"/>
        </dgm:presLayoutVars>
      </dgm:prSet>
      <dgm:spPr/>
    </dgm:pt>
    <dgm:pt modelId="{7E782E91-CA31-4CAE-9705-5DD9BD7B0BBD}" type="pres">
      <dgm:prSet presAssocID="{C5C65CF6-69DB-46C7-90AF-12F45F4578A3}" presName="rootConnector1" presStyleLbl="node1" presStyleIdx="0" presStyleCnt="0"/>
      <dgm:spPr/>
    </dgm:pt>
    <dgm:pt modelId="{F4E9EC4E-3791-426D-B91C-0BD1AB0ED3BC}" type="pres">
      <dgm:prSet presAssocID="{C5C65CF6-69DB-46C7-90AF-12F45F4578A3}" presName="hierChild2" presStyleCnt="0"/>
      <dgm:spPr/>
    </dgm:pt>
    <dgm:pt modelId="{C2D3F6F2-EB32-432A-9CD1-E9E353BC32A5}" type="pres">
      <dgm:prSet presAssocID="{C5C65CF6-69DB-46C7-90AF-12F45F4578A3}" presName="hierChild3" presStyleCnt="0"/>
      <dgm:spPr/>
    </dgm:pt>
  </dgm:ptLst>
  <dgm:cxnLst>
    <dgm:cxn modelId="{5DE9DE00-BB6B-4DC0-A1DD-4B3B8C4C51D6}" type="presOf" srcId="{2E7A6A37-90BA-4491-8BF7-D1832C4B4AEE}" destId="{2F75FDE8-C88D-41E1-96C1-9374ECBAA3E0}" srcOrd="0" destOrd="0" presId="urn:microsoft.com/office/officeart/2009/3/layout/HorizontalOrganizationChart"/>
    <dgm:cxn modelId="{C529BA27-1D80-4022-A5DC-9F6A81F66A5D}" type="presOf" srcId="{A4461FDF-2B20-4D50-B08B-83A4F1E29D4D}" destId="{F8C02245-7DBA-4EEC-BED2-160B83AEF39D}" srcOrd="0" destOrd="0" presId="urn:microsoft.com/office/officeart/2009/3/layout/HorizontalOrganizationChart"/>
    <dgm:cxn modelId="{A8B07729-A6BA-4180-AFDA-64EA6B4BDF13}" srcId="{93C0B3F2-723B-47AE-BA4B-57E33D7ACEDB}" destId="{D3B8437B-4D20-442A-8439-92EBC5110C86}" srcOrd="1" destOrd="0" parTransId="{6D1507FF-06C7-4A77-A66A-CFE521141910}" sibTransId="{E4187C88-98C5-4268-AF5D-500B5D37A535}"/>
    <dgm:cxn modelId="{F17D4436-0A51-428A-A8A6-80051D53615D}" srcId="{93C0B3F2-723B-47AE-BA4B-57E33D7ACEDB}" destId="{C32924C8-E442-4344-A101-56E7D111DAEA}" srcOrd="2" destOrd="0" parTransId="{ABE82137-982D-4055-A862-D4CFDF98AE75}" sibTransId="{E990B900-591A-4198-B466-83BCB0CDD898}"/>
    <dgm:cxn modelId="{C534735D-8FB4-4AC1-B73E-1BF4F16B61FF}" type="presOf" srcId="{C5C65CF6-69DB-46C7-90AF-12F45F4578A3}" destId="{7E782E91-CA31-4CAE-9705-5DD9BD7B0BBD}" srcOrd="1" destOrd="0" presId="urn:microsoft.com/office/officeart/2009/3/layout/HorizontalOrganizationChart"/>
    <dgm:cxn modelId="{DC862C62-9221-43C3-93AE-5B7F9A5A8484}" srcId="{D3B8437B-4D20-442A-8439-92EBC5110C86}" destId="{0AED29F5-DEBD-45FE-96A0-57072C25C4C4}" srcOrd="0" destOrd="0" parTransId="{09B6F99F-C77F-4781-8953-1B8C040A347E}" sibTransId="{63780E8F-E2A1-48D9-A6D0-8857C06621C8}"/>
    <dgm:cxn modelId="{8351B262-EF6C-4D42-B949-DBC003DF0895}" srcId="{D3B8437B-4D20-442A-8439-92EBC5110C86}" destId="{A4461FDF-2B20-4D50-B08B-83A4F1E29D4D}" srcOrd="3" destOrd="0" parTransId="{2E7A6A37-90BA-4491-8BF7-D1832C4B4AEE}" sibTransId="{505BAAE8-1B3D-4965-A475-216115BE9B64}"/>
    <dgm:cxn modelId="{A66D1468-8BA7-4990-852A-2B4F403E2232}" type="presOf" srcId="{DC4231F8-5DB9-4ACA-9ADF-624512192387}" destId="{D78FEED5-072B-4379-BC85-F4937B957800}" srcOrd="1" destOrd="0" presId="urn:microsoft.com/office/officeart/2009/3/layout/HorizontalOrganizationChart"/>
    <dgm:cxn modelId="{7D375D6D-4E27-4D61-A164-9A4470055F33}" type="presOf" srcId="{DC4231F8-5DB9-4ACA-9ADF-624512192387}" destId="{2F1A6B2D-CD14-41BB-81DF-FE5902ABA47B}" srcOrd="0" destOrd="0" presId="urn:microsoft.com/office/officeart/2009/3/layout/HorizontalOrganizationChart"/>
    <dgm:cxn modelId="{040FFF73-96D0-4C5C-AD3A-63984952B14C}" type="presOf" srcId="{9A17DD4C-A384-4D4C-BBC7-344EBE3FE516}" destId="{5B9449EE-EDDE-4F3F-A062-5299EBA2BEF0}" srcOrd="0" destOrd="0" presId="urn:microsoft.com/office/officeart/2009/3/layout/HorizontalOrganizationChart"/>
    <dgm:cxn modelId="{E0E0007C-C28A-4E79-97FD-F3EB010F9CBF}" type="presOf" srcId="{C32924C8-E442-4344-A101-56E7D111DAEA}" destId="{B634000B-2EBA-4484-95B2-5276F873BDA7}" srcOrd="1" destOrd="0" presId="urn:microsoft.com/office/officeart/2009/3/layout/HorizontalOrganizationChart"/>
    <dgm:cxn modelId="{516F7186-AC6E-4309-AD83-4346E61E1C1A}" type="presOf" srcId="{6DCEE990-ADBA-4F4B-BF23-EEB75B730F96}" destId="{E9E6837F-E199-46A0-BE3E-FA031CE82881}" srcOrd="0" destOrd="0" presId="urn:microsoft.com/office/officeart/2009/3/layout/HorizontalOrganizationChart"/>
    <dgm:cxn modelId="{9303FC8D-0775-458C-B17C-B4D752281C2F}" type="presOf" srcId="{9A17DD4C-A384-4D4C-BBC7-344EBE3FE516}" destId="{CE6B3AD8-BBD1-4D0F-8029-1395C77DC213}" srcOrd="1" destOrd="0" presId="urn:microsoft.com/office/officeart/2009/3/layout/HorizontalOrganizationChart"/>
    <dgm:cxn modelId="{53624799-E703-48C7-8EC8-0273694F41BC}" type="presOf" srcId="{D74C1768-CBED-4629-822E-802DD201E5A4}" destId="{5CE0ACF0-0CD3-4B5D-BB6A-9D51602B767E}" srcOrd="0" destOrd="0" presId="urn:microsoft.com/office/officeart/2009/3/layout/HorizontalOrganizationChart"/>
    <dgm:cxn modelId="{6108A59B-1388-40F7-A426-C3F862FD8071}" type="presOf" srcId="{A4461FDF-2B20-4D50-B08B-83A4F1E29D4D}" destId="{5E299FD4-608E-4EC4-B138-2988B12C0E59}" srcOrd="1" destOrd="0" presId="urn:microsoft.com/office/officeart/2009/3/layout/HorizontalOrganizationChart"/>
    <dgm:cxn modelId="{5BC925A6-B99D-44E4-92E4-6A021B7A894D}" type="presOf" srcId="{0AED29F5-DEBD-45FE-96A0-57072C25C4C4}" destId="{38FE0879-73C0-40CD-84E6-0AD8780F20AE}" srcOrd="0" destOrd="0" presId="urn:microsoft.com/office/officeart/2009/3/layout/HorizontalOrganizationChart"/>
    <dgm:cxn modelId="{AE95EDA8-A79C-49E3-B7D6-C48F6D1BF313}" type="presOf" srcId="{6DCEE990-ADBA-4F4B-BF23-EEB75B730F96}" destId="{9AD70DD5-46AD-45DD-B139-6FD9D38D6DD1}" srcOrd="1" destOrd="0" presId="urn:microsoft.com/office/officeart/2009/3/layout/HorizontalOrganizationChart"/>
    <dgm:cxn modelId="{44B0C4AC-1E3C-4DA3-9703-3139C439750F}" type="presOf" srcId="{09B6F99F-C77F-4781-8953-1B8C040A347E}" destId="{AA72070F-0A5A-47DD-B3AD-E50DBD7665C6}" srcOrd="0" destOrd="0" presId="urn:microsoft.com/office/officeart/2009/3/layout/HorizontalOrganizationChart"/>
    <dgm:cxn modelId="{D801A2B7-B9F8-42DD-8D51-A11E6DF83C8E}" type="presOf" srcId="{46E7083D-3C5C-41C1-99B5-5B9FC1E8DDE9}" destId="{7FB9979C-40CC-48E3-B92D-03CED079ECBC}" srcOrd="0" destOrd="0" presId="urn:microsoft.com/office/officeart/2009/3/layout/HorizontalOrganizationChart"/>
    <dgm:cxn modelId="{00ADA2BE-4C4C-451B-8361-21CD15CAC330}" type="presOf" srcId="{0AED29F5-DEBD-45FE-96A0-57072C25C4C4}" destId="{B3FD95AB-312A-4CE0-882E-7C73700D2C4B}" srcOrd="1" destOrd="0" presId="urn:microsoft.com/office/officeart/2009/3/layout/HorizontalOrganizationChart"/>
    <dgm:cxn modelId="{559F2FC7-12F0-49B4-997A-D70A40D50CA8}" type="presOf" srcId="{C5C65CF6-69DB-46C7-90AF-12F45F4578A3}" destId="{B450BC1D-9A59-4DEA-A41A-E4F1A7E8146B}" srcOrd="0" destOrd="0" presId="urn:microsoft.com/office/officeart/2009/3/layout/HorizontalOrganizationChart"/>
    <dgm:cxn modelId="{C0FB5BCA-C98A-4491-95A7-7D03D8A2004A}" srcId="{D3B8437B-4D20-442A-8439-92EBC5110C86}" destId="{6DCEE990-ADBA-4F4B-BF23-EEB75B730F96}" srcOrd="1" destOrd="0" parTransId="{46E7083D-3C5C-41C1-99B5-5B9FC1E8DDE9}" sibTransId="{D0611038-D69E-4866-8EAF-E7A1DDAE0A51}"/>
    <dgm:cxn modelId="{B69941E4-1BFE-4EE8-9513-92943A92F725}" srcId="{93C0B3F2-723B-47AE-BA4B-57E33D7ACEDB}" destId="{9A17DD4C-A384-4D4C-BBC7-344EBE3FE516}" srcOrd="0" destOrd="0" parTransId="{99541A30-BDF5-4042-8C50-EED275410C48}" sibTransId="{B177D9EA-4255-4C6F-9E4F-25F5C179A6FD}"/>
    <dgm:cxn modelId="{863B88EA-C5CB-4A1E-A06C-1E4BE52B1ABA}" srcId="{D3B8437B-4D20-442A-8439-92EBC5110C86}" destId="{DC4231F8-5DB9-4ACA-9ADF-624512192387}" srcOrd="2" destOrd="0" parTransId="{D74C1768-CBED-4629-822E-802DD201E5A4}" sibTransId="{DC080B9F-2227-4330-A031-B2F43A64AA4F}"/>
    <dgm:cxn modelId="{9119B9F1-7511-4BF0-BB4E-72B17E239DD7}" srcId="{93C0B3F2-723B-47AE-BA4B-57E33D7ACEDB}" destId="{C5C65CF6-69DB-46C7-90AF-12F45F4578A3}" srcOrd="3" destOrd="0" parTransId="{345DDA51-C7AB-490A-8D8C-CFCE5C98E330}" sibTransId="{41B448A9-CE73-40ED-93D5-B0F1AFA0A154}"/>
    <dgm:cxn modelId="{D35A83F2-C805-4352-B166-194757D995C4}" type="presOf" srcId="{C32924C8-E442-4344-A101-56E7D111DAEA}" destId="{E3DA6C0E-29B1-464B-9D75-61D79C41CBFA}" srcOrd="0" destOrd="0" presId="urn:microsoft.com/office/officeart/2009/3/layout/HorizontalOrganizationChart"/>
    <dgm:cxn modelId="{115890F3-47D0-489E-A888-60F88B728343}" type="presOf" srcId="{93C0B3F2-723B-47AE-BA4B-57E33D7ACEDB}" destId="{4183A0B9-F5BB-42BD-A7C6-9BCF2576235F}" srcOrd="0" destOrd="0" presId="urn:microsoft.com/office/officeart/2009/3/layout/HorizontalOrganizationChart"/>
    <dgm:cxn modelId="{67BA03F4-5A02-4D3E-A032-2FC9AAE0AC61}" type="presOf" srcId="{D3B8437B-4D20-442A-8439-92EBC5110C86}" destId="{776254B6-72CB-4EFF-9EBE-782EB8215CAE}" srcOrd="1" destOrd="0" presId="urn:microsoft.com/office/officeart/2009/3/layout/HorizontalOrganizationChart"/>
    <dgm:cxn modelId="{177AF1FF-4545-428D-A6A8-B012F56497DF}" type="presOf" srcId="{D3B8437B-4D20-442A-8439-92EBC5110C86}" destId="{EF96FFC8-2A9A-4CD7-9AFE-37B281A1E1E1}" srcOrd="0" destOrd="0" presId="urn:microsoft.com/office/officeart/2009/3/layout/HorizontalOrganizationChart"/>
    <dgm:cxn modelId="{2FFE7568-4544-46D8-A953-4D8BBC32BD2E}" type="presParOf" srcId="{4183A0B9-F5BB-42BD-A7C6-9BCF2576235F}" destId="{C8FB9EA7-4B13-4220-83EC-F0A598B07DEF}" srcOrd="0" destOrd="0" presId="urn:microsoft.com/office/officeart/2009/3/layout/HorizontalOrganizationChart"/>
    <dgm:cxn modelId="{E03C9D6E-4D71-4E0F-9B42-017A13600FD9}" type="presParOf" srcId="{C8FB9EA7-4B13-4220-83EC-F0A598B07DEF}" destId="{D1222AFF-545F-430B-BE3F-196AFCF9B875}" srcOrd="0" destOrd="0" presId="urn:microsoft.com/office/officeart/2009/3/layout/HorizontalOrganizationChart"/>
    <dgm:cxn modelId="{8E429B1F-8248-441D-85BF-5A3174CBC0EF}" type="presParOf" srcId="{D1222AFF-545F-430B-BE3F-196AFCF9B875}" destId="{5B9449EE-EDDE-4F3F-A062-5299EBA2BEF0}" srcOrd="0" destOrd="0" presId="urn:microsoft.com/office/officeart/2009/3/layout/HorizontalOrganizationChart"/>
    <dgm:cxn modelId="{6CD9ECA4-A0D4-4DBF-82A1-649C2B2A8FC2}" type="presParOf" srcId="{D1222AFF-545F-430B-BE3F-196AFCF9B875}" destId="{CE6B3AD8-BBD1-4D0F-8029-1395C77DC213}" srcOrd="1" destOrd="0" presId="urn:microsoft.com/office/officeart/2009/3/layout/HorizontalOrganizationChart"/>
    <dgm:cxn modelId="{1EF148EA-BDDD-4E37-9AD5-1575CAE8E599}" type="presParOf" srcId="{C8FB9EA7-4B13-4220-83EC-F0A598B07DEF}" destId="{CB06F023-053A-47EB-B77D-2B9BB827D4E7}" srcOrd="1" destOrd="0" presId="urn:microsoft.com/office/officeart/2009/3/layout/HorizontalOrganizationChart"/>
    <dgm:cxn modelId="{89F85F73-6120-4C4B-9D16-2729DA492F29}" type="presParOf" srcId="{C8FB9EA7-4B13-4220-83EC-F0A598B07DEF}" destId="{3647507F-7F14-452D-AFFD-15231A743C66}" srcOrd="2" destOrd="0" presId="urn:microsoft.com/office/officeart/2009/3/layout/HorizontalOrganizationChart"/>
    <dgm:cxn modelId="{6F92430B-8B94-491A-9CA7-5F8B8BA0D8EB}" type="presParOf" srcId="{4183A0B9-F5BB-42BD-A7C6-9BCF2576235F}" destId="{532C04B0-9CEE-46A5-B72D-AF25E8DF6EE1}" srcOrd="1" destOrd="0" presId="urn:microsoft.com/office/officeart/2009/3/layout/HorizontalOrganizationChart"/>
    <dgm:cxn modelId="{211699F1-6815-4EF2-BF01-8053DE8126F6}" type="presParOf" srcId="{532C04B0-9CEE-46A5-B72D-AF25E8DF6EE1}" destId="{474EF253-CEBF-453E-B574-820E4B6052FE}" srcOrd="0" destOrd="0" presId="urn:microsoft.com/office/officeart/2009/3/layout/HorizontalOrganizationChart"/>
    <dgm:cxn modelId="{2A4DADF6-F246-43E5-9EE6-8A769CFA9E76}" type="presParOf" srcId="{474EF253-CEBF-453E-B574-820E4B6052FE}" destId="{EF96FFC8-2A9A-4CD7-9AFE-37B281A1E1E1}" srcOrd="0" destOrd="0" presId="urn:microsoft.com/office/officeart/2009/3/layout/HorizontalOrganizationChart"/>
    <dgm:cxn modelId="{CDD1CA04-7EB2-45F6-B36D-09AF2C7F11C4}" type="presParOf" srcId="{474EF253-CEBF-453E-B574-820E4B6052FE}" destId="{776254B6-72CB-4EFF-9EBE-782EB8215CAE}" srcOrd="1" destOrd="0" presId="urn:microsoft.com/office/officeart/2009/3/layout/HorizontalOrganizationChart"/>
    <dgm:cxn modelId="{DDB6E7C6-6C6F-4E19-9936-DDB2F0898760}" type="presParOf" srcId="{532C04B0-9CEE-46A5-B72D-AF25E8DF6EE1}" destId="{5B2D1EEA-BD80-4674-97BC-C1CD80CFA59D}" srcOrd="1" destOrd="0" presId="urn:microsoft.com/office/officeart/2009/3/layout/HorizontalOrganizationChart"/>
    <dgm:cxn modelId="{E06E7994-8B56-49CB-AD20-87C2E54A3C99}" type="presParOf" srcId="{5B2D1EEA-BD80-4674-97BC-C1CD80CFA59D}" destId="{AA72070F-0A5A-47DD-B3AD-E50DBD7665C6}" srcOrd="0" destOrd="0" presId="urn:microsoft.com/office/officeart/2009/3/layout/HorizontalOrganizationChart"/>
    <dgm:cxn modelId="{FD86AC83-F466-4EEE-BB27-7D146BA6A477}" type="presParOf" srcId="{5B2D1EEA-BD80-4674-97BC-C1CD80CFA59D}" destId="{41BF9C97-E734-43CA-9047-B5F3708AEF3B}" srcOrd="1" destOrd="0" presId="urn:microsoft.com/office/officeart/2009/3/layout/HorizontalOrganizationChart"/>
    <dgm:cxn modelId="{9F8424A7-13C7-4796-B076-B4BD21C5EFE4}" type="presParOf" srcId="{41BF9C97-E734-43CA-9047-B5F3708AEF3B}" destId="{644CFE26-B190-46C7-A3A9-8E212019B1B4}" srcOrd="0" destOrd="0" presId="urn:microsoft.com/office/officeart/2009/3/layout/HorizontalOrganizationChart"/>
    <dgm:cxn modelId="{547A26CF-AF6E-4F14-9F08-6E31FFA07019}" type="presParOf" srcId="{644CFE26-B190-46C7-A3A9-8E212019B1B4}" destId="{38FE0879-73C0-40CD-84E6-0AD8780F20AE}" srcOrd="0" destOrd="0" presId="urn:microsoft.com/office/officeart/2009/3/layout/HorizontalOrganizationChart"/>
    <dgm:cxn modelId="{397CCA40-A517-4D48-BADD-528B3FC9A249}" type="presParOf" srcId="{644CFE26-B190-46C7-A3A9-8E212019B1B4}" destId="{B3FD95AB-312A-4CE0-882E-7C73700D2C4B}" srcOrd="1" destOrd="0" presId="urn:microsoft.com/office/officeart/2009/3/layout/HorizontalOrganizationChart"/>
    <dgm:cxn modelId="{54B16851-58D3-492C-A42B-1DB9ABFE8E57}" type="presParOf" srcId="{41BF9C97-E734-43CA-9047-B5F3708AEF3B}" destId="{23ECA613-6301-47B0-B422-2A0CC66C4B85}" srcOrd="1" destOrd="0" presId="urn:microsoft.com/office/officeart/2009/3/layout/HorizontalOrganizationChart"/>
    <dgm:cxn modelId="{07BC761F-B9B6-4164-A71F-FBB16F5167B2}" type="presParOf" srcId="{41BF9C97-E734-43CA-9047-B5F3708AEF3B}" destId="{943C92EC-E9C5-4CC4-8580-45566E69ED74}" srcOrd="2" destOrd="0" presId="urn:microsoft.com/office/officeart/2009/3/layout/HorizontalOrganizationChart"/>
    <dgm:cxn modelId="{30D5AE50-995F-40DF-B07E-2C3D35FB1700}" type="presParOf" srcId="{5B2D1EEA-BD80-4674-97BC-C1CD80CFA59D}" destId="{7FB9979C-40CC-48E3-B92D-03CED079ECBC}" srcOrd="2" destOrd="0" presId="urn:microsoft.com/office/officeart/2009/3/layout/HorizontalOrganizationChart"/>
    <dgm:cxn modelId="{A62F375C-56A1-4364-BE11-F2E30F5902C1}" type="presParOf" srcId="{5B2D1EEA-BD80-4674-97BC-C1CD80CFA59D}" destId="{D2AB29E4-6FBB-4A77-B4A7-0174BF457CCA}" srcOrd="3" destOrd="0" presId="urn:microsoft.com/office/officeart/2009/3/layout/HorizontalOrganizationChart"/>
    <dgm:cxn modelId="{1F88235A-53FC-4141-9000-3E86629AD34B}" type="presParOf" srcId="{D2AB29E4-6FBB-4A77-B4A7-0174BF457CCA}" destId="{4CBD0751-9B6B-4E1A-8079-BE09424433C4}" srcOrd="0" destOrd="0" presId="urn:microsoft.com/office/officeart/2009/3/layout/HorizontalOrganizationChart"/>
    <dgm:cxn modelId="{2D5AE0E1-83F5-42E1-92BB-92449AE268BE}" type="presParOf" srcId="{4CBD0751-9B6B-4E1A-8079-BE09424433C4}" destId="{E9E6837F-E199-46A0-BE3E-FA031CE82881}" srcOrd="0" destOrd="0" presId="urn:microsoft.com/office/officeart/2009/3/layout/HorizontalOrganizationChart"/>
    <dgm:cxn modelId="{A9D7F671-108C-4A52-A0BC-D1B603CBB2C6}" type="presParOf" srcId="{4CBD0751-9B6B-4E1A-8079-BE09424433C4}" destId="{9AD70DD5-46AD-45DD-B139-6FD9D38D6DD1}" srcOrd="1" destOrd="0" presId="urn:microsoft.com/office/officeart/2009/3/layout/HorizontalOrganizationChart"/>
    <dgm:cxn modelId="{31A9672B-B129-473D-A465-45534AA25F91}" type="presParOf" srcId="{D2AB29E4-6FBB-4A77-B4A7-0174BF457CCA}" destId="{FDF0DF7C-4369-4E69-B8E3-9690404BB9BE}" srcOrd="1" destOrd="0" presId="urn:microsoft.com/office/officeart/2009/3/layout/HorizontalOrganizationChart"/>
    <dgm:cxn modelId="{1B0B8FEA-6312-41BC-A614-0E8C89B57DCB}" type="presParOf" srcId="{D2AB29E4-6FBB-4A77-B4A7-0174BF457CCA}" destId="{F41A810C-7A84-4282-A671-5A77C096C9FA}" srcOrd="2" destOrd="0" presId="urn:microsoft.com/office/officeart/2009/3/layout/HorizontalOrganizationChart"/>
    <dgm:cxn modelId="{31EFD422-6305-49FF-850C-88EC0ADD9B01}" type="presParOf" srcId="{5B2D1EEA-BD80-4674-97BC-C1CD80CFA59D}" destId="{5CE0ACF0-0CD3-4B5D-BB6A-9D51602B767E}" srcOrd="4" destOrd="0" presId="urn:microsoft.com/office/officeart/2009/3/layout/HorizontalOrganizationChart"/>
    <dgm:cxn modelId="{DA6A55E8-3BB4-422F-BA9A-B0865A80D3BF}" type="presParOf" srcId="{5B2D1EEA-BD80-4674-97BC-C1CD80CFA59D}" destId="{5BBAE4DD-A51B-4CF0-9F55-7559432D71A4}" srcOrd="5" destOrd="0" presId="urn:microsoft.com/office/officeart/2009/3/layout/HorizontalOrganizationChart"/>
    <dgm:cxn modelId="{B724B411-1D2F-4F49-BB69-CF67C9777F2B}" type="presParOf" srcId="{5BBAE4DD-A51B-4CF0-9F55-7559432D71A4}" destId="{394601C4-F6C4-4979-A5D8-D58E055F27CF}" srcOrd="0" destOrd="0" presId="urn:microsoft.com/office/officeart/2009/3/layout/HorizontalOrganizationChart"/>
    <dgm:cxn modelId="{FA742FAB-00E5-406D-85FF-7EE8026ECA41}" type="presParOf" srcId="{394601C4-F6C4-4979-A5D8-D58E055F27CF}" destId="{2F1A6B2D-CD14-41BB-81DF-FE5902ABA47B}" srcOrd="0" destOrd="0" presId="urn:microsoft.com/office/officeart/2009/3/layout/HorizontalOrganizationChart"/>
    <dgm:cxn modelId="{50F6D469-D1DE-4152-A455-A7B8745257B5}" type="presParOf" srcId="{394601C4-F6C4-4979-A5D8-D58E055F27CF}" destId="{D78FEED5-072B-4379-BC85-F4937B957800}" srcOrd="1" destOrd="0" presId="urn:microsoft.com/office/officeart/2009/3/layout/HorizontalOrganizationChart"/>
    <dgm:cxn modelId="{786F560B-B2FD-4574-9AE8-0285F141C9BE}" type="presParOf" srcId="{5BBAE4DD-A51B-4CF0-9F55-7559432D71A4}" destId="{E1A36344-8192-4589-9BF7-87CB1B4EA186}" srcOrd="1" destOrd="0" presId="urn:microsoft.com/office/officeart/2009/3/layout/HorizontalOrganizationChart"/>
    <dgm:cxn modelId="{65A78AC6-F36E-456B-99C8-989E027AF63F}" type="presParOf" srcId="{5BBAE4DD-A51B-4CF0-9F55-7559432D71A4}" destId="{3F170440-ECD7-4B9A-A5BC-848DC3B0662B}" srcOrd="2" destOrd="0" presId="urn:microsoft.com/office/officeart/2009/3/layout/HorizontalOrganizationChart"/>
    <dgm:cxn modelId="{46023570-BF01-4C8F-AF7C-406C09B80A10}" type="presParOf" srcId="{5B2D1EEA-BD80-4674-97BC-C1CD80CFA59D}" destId="{2F75FDE8-C88D-41E1-96C1-9374ECBAA3E0}" srcOrd="6" destOrd="0" presId="urn:microsoft.com/office/officeart/2009/3/layout/HorizontalOrganizationChart"/>
    <dgm:cxn modelId="{038B0E97-AA31-48AE-9A43-34AA3556CD6F}" type="presParOf" srcId="{5B2D1EEA-BD80-4674-97BC-C1CD80CFA59D}" destId="{9ACED510-219C-434E-8F9D-C8FB8BB0D04A}" srcOrd="7" destOrd="0" presId="urn:microsoft.com/office/officeart/2009/3/layout/HorizontalOrganizationChart"/>
    <dgm:cxn modelId="{5E7979D8-37D8-4E5B-AFAE-A3EE7A967C3B}" type="presParOf" srcId="{9ACED510-219C-434E-8F9D-C8FB8BB0D04A}" destId="{E4173E13-621E-4221-9AA1-D48715E69B63}" srcOrd="0" destOrd="0" presId="urn:microsoft.com/office/officeart/2009/3/layout/HorizontalOrganizationChart"/>
    <dgm:cxn modelId="{788AAD99-65EA-458E-A379-83C7A3890789}" type="presParOf" srcId="{E4173E13-621E-4221-9AA1-D48715E69B63}" destId="{F8C02245-7DBA-4EEC-BED2-160B83AEF39D}" srcOrd="0" destOrd="0" presId="urn:microsoft.com/office/officeart/2009/3/layout/HorizontalOrganizationChart"/>
    <dgm:cxn modelId="{8C724DE1-3A4C-4FEA-86BA-00C34CB638AF}" type="presParOf" srcId="{E4173E13-621E-4221-9AA1-D48715E69B63}" destId="{5E299FD4-608E-4EC4-B138-2988B12C0E59}" srcOrd="1" destOrd="0" presId="urn:microsoft.com/office/officeart/2009/3/layout/HorizontalOrganizationChart"/>
    <dgm:cxn modelId="{E526786C-7E64-488A-8C7F-473AB614E5D7}" type="presParOf" srcId="{9ACED510-219C-434E-8F9D-C8FB8BB0D04A}" destId="{8DAEC480-A58F-48C2-A4CB-507B1ACF1FAB}" srcOrd="1" destOrd="0" presId="urn:microsoft.com/office/officeart/2009/3/layout/HorizontalOrganizationChart"/>
    <dgm:cxn modelId="{2CD87726-B244-4A32-8C93-5427E14A9FC6}" type="presParOf" srcId="{9ACED510-219C-434E-8F9D-C8FB8BB0D04A}" destId="{9C2A1B44-B5FB-4709-8B84-3937E513C486}" srcOrd="2" destOrd="0" presId="urn:microsoft.com/office/officeart/2009/3/layout/HorizontalOrganizationChart"/>
    <dgm:cxn modelId="{33BF83A7-D350-4EF1-BECB-AC97DC2A310F}" type="presParOf" srcId="{532C04B0-9CEE-46A5-B72D-AF25E8DF6EE1}" destId="{3B75AA4D-D09F-4491-AB1B-6342F9CC710A}" srcOrd="2" destOrd="0" presId="urn:microsoft.com/office/officeart/2009/3/layout/HorizontalOrganizationChart"/>
    <dgm:cxn modelId="{3461D48D-389B-47CE-9DE3-D22FDEEF9BC8}" type="presParOf" srcId="{4183A0B9-F5BB-42BD-A7C6-9BCF2576235F}" destId="{EACE2CC0-59DB-4939-9EA3-1FF54D04BEFF}" srcOrd="2" destOrd="0" presId="urn:microsoft.com/office/officeart/2009/3/layout/HorizontalOrganizationChart"/>
    <dgm:cxn modelId="{EB3B5734-0735-42CA-948D-E5218C1BA155}" type="presParOf" srcId="{EACE2CC0-59DB-4939-9EA3-1FF54D04BEFF}" destId="{944EE871-925D-4C08-94D4-50283E5B6B8A}" srcOrd="0" destOrd="0" presId="urn:microsoft.com/office/officeart/2009/3/layout/HorizontalOrganizationChart"/>
    <dgm:cxn modelId="{258E5EB4-16B0-4BFE-B4F9-A8DD1183D5A2}" type="presParOf" srcId="{944EE871-925D-4C08-94D4-50283E5B6B8A}" destId="{E3DA6C0E-29B1-464B-9D75-61D79C41CBFA}" srcOrd="0" destOrd="0" presId="urn:microsoft.com/office/officeart/2009/3/layout/HorizontalOrganizationChart"/>
    <dgm:cxn modelId="{75609923-8304-4A1A-930B-DDDDA0EE0953}" type="presParOf" srcId="{944EE871-925D-4C08-94D4-50283E5B6B8A}" destId="{B634000B-2EBA-4484-95B2-5276F873BDA7}" srcOrd="1" destOrd="0" presId="urn:microsoft.com/office/officeart/2009/3/layout/HorizontalOrganizationChart"/>
    <dgm:cxn modelId="{E67D0247-C6CB-42CD-A85C-61DC0CC21152}" type="presParOf" srcId="{EACE2CC0-59DB-4939-9EA3-1FF54D04BEFF}" destId="{7E5BE8C8-ACCF-4C51-9B2C-828344DAE5A1}" srcOrd="1" destOrd="0" presId="urn:microsoft.com/office/officeart/2009/3/layout/HorizontalOrganizationChart"/>
    <dgm:cxn modelId="{7A89DAC0-CE13-4E7A-B10A-05EDD08F7E82}" type="presParOf" srcId="{EACE2CC0-59DB-4939-9EA3-1FF54D04BEFF}" destId="{1DE3C57B-A9B6-46A2-BA9F-B4575C428F12}" srcOrd="2" destOrd="0" presId="urn:microsoft.com/office/officeart/2009/3/layout/HorizontalOrganizationChart"/>
    <dgm:cxn modelId="{0B48F63E-D2FA-4791-915D-88F5A622B942}" type="presParOf" srcId="{4183A0B9-F5BB-42BD-A7C6-9BCF2576235F}" destId="{37B15E31-517B-4254-84C4-986F69B2E7BD}" srcOrd="3" destOrd="0" presId="urn:microsoft.com/office/officeart/2009/3/layout/HorizontalOrganizationChart"/>
    <dgm:cxn modelId="{63BA495A-9A25-4E45-A727-4B42E2787F2A}" type="presParOf" srcId="{37B15E31-517B-4254-84C4-986F69B2E7BD}" destId="{BD4DDEF6-E290-4A90-96EF-2503147FA0F6}" srcOrd="0" destOrd="0" presId="urn:microsoft.com/office/officeart/2009/3/layout/HorizontalOrganizationChart"/>
    <dgm:cxn modelId="{948D8DF5-1C3C-403F-854C-5A1D02C13C86}" type="presParOf" srcId="{BD4DDEF6-E290-4A90-96EF-2503147FA0F6}" destId="{B450BC1D-9A59-4DEA-A41A-E4F1A7E8146B}" srcOrd="0" destOrd="0" presId="urn:microsoft.com/office/officeart/2009/3/layout/HorizontalOrganizationChart"/>
    <dgm:cxn modelId="{3BF27A66-DB3A-4277-B077-FEA67DE7D99D}" type="presParOf" srcId="{BD4DDEF6-E290-4A90-96EF-2503147FA0F6}" destId="{7E782E91-CA31-4CAE-9705-5DD9BD7B0BBD}" srcOrd="1" destOrd="0" presId="urn:microsoft.com/office/officeart/2009/3/layout/HorizontalOrganizationChart"/>
    <dgm:cxn modelId="{7E41CF6A-F208-487F-8B78-0FAC8618C9A4}" type="presParOf" srcId="{37B15E31-517B-4254-84C4-986F69B2E7BD}" destId="{F4E9EC4E-3791-426D-B91C-0BD1AB0ED3BC}" srcOrd="1" destOrd="0" presId="urn:microsoft.com/office/officeart/2009/3/layout/HorizontalOrganizationChart"/>
    <dgm:cxn modelId="{39DE7B1F-D32E-41B4-BEA7-D3B25F9D4036}" type="presParOf" srcId="{37B15E31-517B-4254-84C4-986F69B2E7BD}" destId="{C2D3F6F2-EB32-432A-9CD1-E9E353BC32A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348B93-8F28-4465-9767-96500A8FCDC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DBF87AB-0C97-4120-9892-3FF211479CD2}">
      <dgm:prSet/>
      <dgm:spPr/>
      <dgm:t>
        <a:bodyPr/>
        <a:lstStyle/>
        <a:p>
          <a:r>
            <a:rPr lang="nb-NO"/>
            <a:t>Health Service Laws (Organizational Legislation)</a:t>
          </a:r>
          <a:endParaRPr lang="en-US"/>
        </a:p>
      </dgm:t>
    </dgm:pt>
    <dgm:pt modelId="{151CB032-7CE4-4E5E-B9FD-8111144157E9}" type="parTrans" cxnId="{5DF0D94F-7AD2-4F60-AE6D-BC7C596B4E0C}">
      <dgm:prSet/>
      <dgm:spPr/>
      <dgm:t>
        <a:bodyPr/>
        <a:lstStyle/>
        <a:p>
          <a:endParaRPr lang="en-US"/>
        </a:p>
      </dgm:t>
    </dgm:pt>
    <dgm:pt modelId="{6C7DB79B-5B4C-403A-A309-76F2EE3276F9}" type="sibTrans" cxnId="{5DF0D94F-7AD2-4F60-AE6D-BC7C596B4E0C}">
      <dgm:prSet/>
      <dgm:spPr/>
      <dgm:t>
        <a:bodyPr/>
        <a:lstStyle/>
        <a:p>
          <a:endParaRPr lang="en-US"/>
        </a:p>
      </dgm:t>
    </dgm:pt>
    <dgm:pt modelId="{13021C64-3284-4494-90CA-EA6D14A5C688}">
      <dgm:prSet/>
      <dgm:spPr/>
      <dgm:t>
        <a:bodyPr/>
        <a:lstStyle/>
        <a:p>
          <a:r>
            <a:rPr lang="en-US"/>
            <a:t>The Health and Care Services Act (municipality)</a:t>
          </a:r>
        </a:p>
      </dgm:t>
    </dgm:pt>
    <dgm:pt modelId="{CEAF9E65-0D44-4574-9AB3-02C742510178}" type="parTrans" cxnId="{D27D0CF4-1DF0-49C8-931D-EA896E1EEC40}">
      <dgm:prSet/>
      <dgm:spPr/>
      <dgm:t>
        <a:bodyPr/>
        <a:lstStyle/>
        <a:p>
          <a:endParaRPr lang="en-US"/>
        </a:p>
      </dgm:t>
    </dgm:pt>
    <dgm:pt modelId="{F49BCD79-3C75-4BA2-8921-4F7E8FCDC41E}" type="sibTrans" cxnId="{D27D0CF4-1DF0-49C8-931D-EA896E1EEC40}">
      <dgm:prSet/>
      <dgm:spPr/>
      <dgm:t>
        <a:bodyPr/>
        <a:lstStyle/>
        <a:p>
          <a:endParaRPr lang="en-US"/>
        </a:p>
      </dgm:t>
    </dgm:pt>
    <dgm:pt modelId="{1FE6F59F-7BF6-496A-8BB8-A2E1FE485029}">
      <dgm:prSet/>
      <dgm:spPr/>
      <dgm:t>
        <a:bodyPr/>
        <a:lstStyle/>
        <a:p>
          <a:r>
            <a:rPr lang="en-US"/>
            <a:t>The Specialist Health Services Act</a:t>
          </a:r>
        </a:p>
      </dgm:t>
    </dgm:pt>
    <dgm:pt modelId="{7A0280E1-F3E6-4FAD-9431-860FD6F5FB46}" type="parTrans" cxnId="{D866AB7E-DA58-4ADA-899D-2C3C359CB63F}">
      <dgm:prSet/>
      <dgm:spPr/>
      <dgm:t>
        <a:bodyPr/>
        <a:lstStyle/>
        <a:p>
          <a:endParaRPr lang="en-US"/>
        </a:p>
      </dgm:t>
    </dgm:pt>
    <dgm:pt modelId="{095431C9-A319-4EC5-8DAC-4543E2DFFB79}" type="sibTrans" cxnId="{D866AB7E-DA58-4ADA-899D-2C3C359CB63F}">
      <dgm:prSet/>
      <dgm:spPr/>
      <dgm:t>
        <a:bodyPr/>
        <a:lstStyle/>
        <a:p>
          <a:endParaRPr lang="en-US"/>
        </a:p>
      </dgm:t>
    </dgm:pt>
    <dgm:pt modelId="{21EEE81F-FC7D-4082-BF00-70910417A68C}">
      <dgm:prSet/>
      <dgm:spPr/>
      <dgm:t>
        <a:bodyPr/>
        <a:lstStyle/>
        <a:p>
          <a:r>
            <a:rPr lang="nb-NO"/>
            <a:t>Patient and user rights</a:t>
          </a:r>
          <a:endParaRPr lang="en-US"/>
        </a:p>
      </dgm:t>
    </dgm:pt>
    <dgm:pt modelId="{D887CE0A-78A5-44B2-BF3D-430B3D655CFF}" type="parTrans" cxnId="{2AF59771-0040-4556-A0A6-2089E59BCC81}">
      <dgm:prSet/>
      <dgm:spPr/>
      <dgm:t>
        <a:bodyPr/>
        <a:lstStyle/>
        <a:p>
          <a:endParaRPr lang="en-US"/>
        </a:p>
      </dgm:t>
    </dgm:pt>
    <dgm:pt modelId="{FAA3932F-1454-4DD5-AB43-270049A7DB17}" type="sibTrans" cxnId="{2AF59771-0040-4556-A0A6-2089E59BCC81}">
      <dgm:prSet/>
      <dgm:spPr/>
      <dgm:t>
        <a:bodyPr/>
        <a:lstStyle/>
        <a:p>
          <a:endParaRPr lang="en-US"/>
        </a:p>
      </dgm:t>
    </dgm:pt>
    <dgm:pt modelId="{48F56089-759A-41C6-B821-61F859DEAE8B}">
      <dgm:prSet/>
      <dgm:spPr/>
      <dgm:t>
        <a:bodyPr/>
        <a:lstStyle/>
        <a:p>
          <a:r>
            <a:rPr lang="nb-NO"/>
            <a:t>Duties of Healthcare Personnel</a:t>
          </a:r>
          <a:endParaRPr lang="en-US"/>
        </a:p>
      </dgm:t>
    </dgm:pt>
    <dgm:pt modelId="{6774C33E-8EBF-4E73-90A7-FBC389EB4DD8}" type="parTrans" cxnId="{65555E3C-2A73-4DAE-8FC5-5D7C9567569F}">
      <dgm:prSet/>
      <dgm:spPr/>
      <dgm:t>
        <a:bodyPr/>
        <a:lstStyle/>
        <a:p>
          <a:endParaRPr lang="en-US"/>
        </a:p>
      </dgm:t>
    </dgm:pt>
    <dgm:pt modelId="{30EDE5AA-774F-4EEC-80D8-E15D5C05BB15}" type="sibTrans" cxnId="{65555E3C-2A73-4DAE-8FC5-5D7C9567569F}">
      <dgm:prSet/>
      <dgm:spPr/>
      <dgm:t>
        <a:bodyPr/>
        <a:lstStyle/>
        <a:p>
          <a:endParaRPr lang="en-US"/>
        </a:p>
      </dgm:t>
    </dgm:pt>
    <dgm:pt modelId="{3D1C352D-F6A5-43F9-A018-D170829364D7}">
      <dgm:prSet/>
      <dgm:spPr/>
      <dgm:t>
        <a:bodyPr/>
        <a:lstStyle/>
        <a:p>
          <a:r>
            <a:rPr lang="en-US"/>
            <a:t>Special legislation, e.g. mental health care act</a:t>
          </a:r>
        </a:p>
      </dgm:t>
    </dgm:pt>
    <dgm:pt modelId="{BF0981EA-3334-4E05-8423-B305D310C7E9}" type="parTrans" cxnId="{78AB5316-02E7-470B-8786-7538460D9126}">
      <dgm:prSet/>
      <dgm:spPr/>
      <dgm:t>
        <a:bodyPr/>
        <a:lstStyle/>
        <a:p>
          <a:endParaRPr lang="en-US"/>
        </a:p>
      </dgm:t>
    </dgm:pt>
    <dgm:pt modelId="{B3E11301-AC8D-4038-AAAF-04D4E69557F0}" type="sibTrans" cxnId="{78AB5316-02E7-470B-8786-7538460D9126}">
      <dgm:prSet/>
      <dgm:spPr/>
      <dgm:t>
        <a:bodyPr/>
        <a:lstStyle/>
        <a:p>
          <a:endParaRPr lang="en-US"/>
        </a:p>
      </dgm:t>
    </dgm:pt>
    <dgm:pt modelId="{7E9CF7B5-FB34-4AA4-87DE-331569184898}" type="pres">
      <dgm:prSet presAssocID="{68348B93-8F28-4465-9767-96500A8FCDC3}" presName="linear" presStyleCnt="0">
        <dgm:presLayoutVars>
          <dgm:animLvl val="lvl"/>
          <dgm:resizeHandles val="exact"/>
        </dgm:presLayoutVars>
      </dgm:prSet>
      <dgm:spPr/>
    </dgm:pt>
    <dgm:pt modelId="{E8A9A55D-628C-4D20-86A3-D20D13E99776}" type="pres">
      <dgm:prSet presAssocID="{1DBF87AB-0C97-4120-9892-3FF211479CD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02ACA21-5245-4AE2-9F04-B0D879F7C62E}" type="pres">
      <dgm:prSet presAssocID="{1DBF87AB-0C97-4120-9892-3FF211479CD2}" presName="childText" presStyleLbl="revTx" presStyleIdx="0" presStyleCnt="1">
        <dgm:presLayoutVars>
          <dgm:bulletEnabled val="1"/>
        </dgm:presLayoutVars>
      </dgm:prSet>
      <dgm:spPr/>
    </dgm:pt>
    <dgm:pt modelId="{311F6B43-C301-40E2-8013-7BB5A4FA75B5}" type="pres">
      <dgm:prSet presAssocID="{21EEE81F-FC7D-4082-BF00-70910417A68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F4C48C4-5C41-47F0-B2EA-851322FF086B}" type="pres">
      <dgm:prSet presAssocID="{FAA3932F-1454-4DD5-AB43-270049A7DB17}" presName="spacer" presStyleCnt="0"/>
      <dgm:spPr/>
    </dgm:pt>
    <dgm:pt modelId="{DA9101D4-E693-4F46-B93A-099B49AE6FC7}" type="pres">
      <dgm:prSet presAssocID="{48F56089-759A-41C6-B821-61F859DEAE8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53CD8DF-7760-4DDA-8227-00B7FBD8DBE2}" type="pres">
      <dgm:prSet presAssocID="{30EDE5AA-774F-4EEC-80D8-E15D5C05BB15}" presName="spacer" presStyleCnt="0"/>
      <dgm:spPr/>
    </dgm:pt>
    <dgm:pt modelId="{CC980097-1DA6-4676-AE21-CD41EB0B5C7B}" type="pres">
      <dgm:prSet presAssocID="{3D1C352D-F6A5-43F9-A018-D170829364D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8AB5316-02E7-470B-8786-7538460D9126}" srcId="{68348B93-8F28-4465-9767-96500A8FCDC3}" destId="{3D1C352D-F6A5-43F9-A018-D170829364D7}" srcOrd="3" destOrd="0" parTransId="{BF0981EA-3334-4E05-8423-B305D310C7E9}" sibTransId="{B3E11301-AC8D-4038-AAAF-04D4E69557F0}"/>
    <dgm:cxn modelId="{65555E3C-2A73-4DAE-8FC5-5D7C9567569F}" srcId="{68348B93-8F28-4465-9767-96500A8FCDC3}" destId="{48F56089-759A-41C6-B821-61F859DEAE8B}" srcOrd="2" destOrd="0" parTransId="{6774C33E-8EBF-4E73-90A7-FBC389EB4DD8}" sibTransId="{30EDE5AA-774F-4EEC-80D8-E15D5C05BB15}"/>
    <dgm:cxn modelId="{2A5CD75C-5E70-4D96-AFEA-E60CC0B22510}" type="presOf" srcId="{1FE6F59F-7BF6-496A-8BB8-A2E1FE485029}" destId="{302ACA21-5245-4AE2-9F04-B0D879F7C62E}" srcOrd="0" destOrd="1" presId="urn:microsoft.com/office/officeart/2005/8/layout/vList2"/>
    <dgm:cxn modelId="{5DF0D94F-7AD2-4F60-AE6D-BC7C596B4E0C}" srcId="{68348B93-8F28-4465-9767-96500A8FCDC3}" destId="{1DBF87AB-0C97-4120-9892-3FF211479CD2}" srcOrd="0" destOrd="0" parTransId="{151CB032-7CE4-4E5E-B9FD-8111144157E9}" sibTransId="{6C7DB79B-5B4C-403A-A309-76F2EE3276F9}"/>
    <dgm:cxn modelId="{2AF59771-0040-4556-A0A6-2089E59BCC81}" srcId="{68348B93-8F28-4465-9767-96500A8FCDC3}" destId="{21EEE81F-FC7D-4082-BF00-70910417A68C}" srcOrd="1" destOrd="0" parTransId="{D887CE0A-78A5-44B2-BF3D-430B3D655CFF}" sibTransId="{FAA3932F-1454-4DD5-AB43-270049A7DB17}"/>
    <dgm:cxn modelId="{BFF9AE56-6F89-40A6-AB4F-176D6EA6DD9D}" type="presOf" srcId="{13021C64-3284-4494-90CA-EA6D14A5C688}" destId="{302ACA21-5245-4AE2-9F04-B0D879F7C62E}" srcOrd="0" destOrd="0" presId="urn:microsoft.com/office/officeart/2005/8/layout/vList2"/>
    <dgm:cxn modelId="{6E99535A-CF05-4668-92EB-AE6DC697E19A}" type="presOf" srcId="{21EEE81F-FC7D-4082-BF00-70910417A68C}" destId="{311F6B43-C301-40E2-8013-7BB5A4FA75B5}" srcOrd="0" destOrd="0" presId="urn:microsoft.com/office/officeart/2005/8/layout/vList2"/>
    <dgm:cxn modelId="{D866AB7E-DA58-4ADA-899D-2C3C359CB63F}" srcId="{1DBF87AB-0C97-4120-9892-3FF211479CD2}" destId="{1FE6F59F-7BF6-496A-8BB8-A2E1FE485029}" srcOrd="1" destOrd="0" parTransId="{7A0280E1-F3E6-4FAD-9431-860FD6F5FB46}" sibTransId="{095431C9-A319-4EC5-8DAC-4543E2DFFB79}"/>
    <dgm:cxn modelId="{E1AC928C-4B75-4D8D-92FE-DD04D2D6A085}" type="presOf" srcId="{1DBF87AB-0C97-4120-9892-3FF211479CD2}" destId="{E8A9A55D-628C-4D20-86A3-D20D13E99776}" srcOrd="0" destOrd="0" presId="urn:microsoft.com/office/officeart/2005/8/layout/vList2"/>
    <dgm:cxn modelId="{5D4FD997-2EB0-48B8-8D39-65D8680BB3BC}" type="presOf" srcId="{3D1C352D-F6A5-43F9-A018-D170829364D7}" destId="{CC980097-1DA6-4676-AE21-CD41EB0B5C7B}" srcOrd="0" destOrd="0" presId="urn:microsoft.com/office/officeart/2005/8/layout/vList2"/>
    <dgm:cxn modelId="{6B9593CE-CED5-41ED-A588-81013A03B322}" type="presOf" srcId="{48F56089-759A-41C6-B821-61F859DEAE8B}" destId="{DA9101D4-E693-4F46-B93A-099B49AE6FC7}" srcOrd="0" destOrd="0" presId="urn:microsoft.com/office/officeart/2005/8/layout/vList2"/>
    <dgm:cxn modelId="{C5030CF2-1204-4213-BFAB-13CAEF5D49CC}" type="presOf" srcId="{68348B93-8F28-4465-9767-96500A8FCDC3}" destId="{7E9CF7B5-FB34-4AA4-87DE-331569184898}" srcOrd="0" destOrd="0" presId="urn:microsoft.com/office/officeart/2005/8/layout/vList2"/>
    <dgm:cxn modelId="{D27D0CF4-1DF0-49C8-931D-EA896E1EEC40}" srcId="{1DBF87AB-0C97-4120-9892-3FF211479CD2}" destId="{13021C64-3284-4494-90CA-EA6D14A5C688}" srcOrd="0" destOrd="0" parTransId="{CEAF9E65-0D44-4574-9AB3-02C742510178}" sibTransId="{F49BCD79-3C75-4BA2-8921-4F7E8FCDC41E}"/>
    <dgm:cxn modelId="{CD7BBDF5-EA2B-4FAD-903B-ECF0A8104BB3}" type="presParOf" srcId="{7E9CF7B5-FB34-4AA4-87DE-331569184898}" destId="{E8A9A55D-628C-4D20-86A3-D20D13E99776}" srcOrd="0" destOrd="0" presId="urn:microsoft.com/office/officeart/2005/8/layout/vList2"/>
    <dgm:cxn modelId="{B88D73B6-4D8E-4068-94C4-2A70FBC0A1A4}" type="presParOf" srcId="{7E9CF7B5-FB34-4AA4-87DE-331569184898}" destId="{302ACA21-5245-4AE2-9F04-B0D879F7C62E}" srcOrd="1" destOrd="0" presId="urn:microsoft.com/office/officeart/2005/8/layout/vList2"/>
    <dgm:cxn modelId="{46E88A8A-42DC-463C-9B1E-852292DD3CCB}" type="presParOf" srcId="{7E9CF7B5-FB34-4AA4-87DE-331569184898}" destId="{311F6B43-C301-40E2-8013-7BB5A4FA75B5}" srcOrd="2" destOrd="0" presId="urn:microsoft.com/office/officeart/2005/8/layout/vList2"/>
    <dgm:cxn modelId="{4C54266F-3081-4137-903D-FAFA2C761A6F}" type="presParOf" srcId="{7E9CF7B5-FB34-4AA4-87DE-331569184898}" destId="{7F4C48C4-5C41-47F0-B2EA-851322FF086B}" srcOrd="3" destOrd="0" presId="urn:microsoft.com/office/officeart/2005/8/layout/vList2"/>
    <dgm:cxn modelId="{7FF70A2E-94AC-4611-8D77-4597ADE3B3BC}" type="presParOf" srcId="{7E9CF7B5-FB34-4AA4-87DE-331569184898}" destId="{DA9101D4-E693-4F46-B93A-099B49AE6FC7}" srcOrd="4" destOrd="0" presId="urn:microsoft.com/office/officeart/2005/8/layout/vList2"/>
    <dgm:cxn modelId="{6DC1CC2B-8393-4E34-81F6-D23938B2FC6C}" type="presParOf" srcId="{7E9CF7B5-FB34-4AA4-87DE-331569184898}" destId="{D53CD8DF-7760-4DDA-8227-00B7FBD8DBE2}" srcOrd="5" destOrd="0" presId="urn:microsoft.com/office/officeart/2005/8/layout/vList2"/>
    <dgm:cxn modelId="{56935C05-AA4D-47E5-B887-FD06C2653FFF}" type="presParOf" srcId="{7E9CF7B5-FB34-4AA4-87DE-331569184898}" destId="{CC980097-1DA6-4676-AE21-CD41EB0B5C7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5FDE8-C88D-41E1-96C1-9374ECBAA3E0}">
      <dsp:nvSpPr>
        <dsp:cNvPr id="0" name=""/>
        <dsp:cNvSpPr/>
      </dsp:nvSpPr>
      <dsp:spPr>
        <a:xfrm>
          <a:off x="7423468" y="2440022"/>
          <a:ext cx="515821" cy="1955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8451" y="0"/>
              </a:lnTo>
              <a:lnTo>
                <a:pt x="258451" y="1955693"/>
              </a:lnTo>
              <a:lnTo>
                <a:pt x="515821" y="1955693"/>
              </a:lnTo>
            </a:path>
          </a:pathLst>
        </a:custGeom>
        <a:noFill/>
        <a:ln w="63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E0ACF0-0CD3-4B5D-BB6A-9D51602B767E}">
      <dsp:nvSpPr>
        <dsp:cNvPr id="0" name=""/>
        <dsp:cNvSpPr/>
      </dsp:nvSpPr>
      <dsp:spPr>
        <a:xfrm>
          <a:off x="7423468" y="2440022"/>
          <a:ext cx="515821" cy="859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8451" y="0"/>
              </a:lnTo>
              <a:lnTo>
                <a:pt x="258451" y="859362"/>
              </a:lnTo>
              <a:lnTo>
                <a:pt x="515821" y="859362"/>
              </a:lnTo>
            </a:path>
          </a:pathLst>
        </a:custGeom>
        <a:noFill/>
        <a:ln w="63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9979C-40CC-48E3-B92D-03CED079ECBC}">
      <dsp:nvSpPr>
        <dsp:cNvPr id="0" name=""/>
        <dsp:cNvSpPr/>
      </dsp:nvSpPr>
      <dsp:spPr>
        <a:xfrm>
          <a:off x="7423468" y="2192693"/>
          <a:ext cx="515821" cy="247329"/>
        </a:xfrm>
        <a:custGeom>
          <a:avLst/>
          <a:gdLst/>
          <a:ahLst/>
          <a:cxnLst/>
          <a:rect l="0" t="0" r="0" b="0"/>
          <a:pathLst>
            <a:path>
              <a:moveTo>
                <a:pt x="0" y="247329"/>
              </a:moveTo>
              <a:lnTo>
                <a:pt x="258451" y="247329"/>
              </a:lnTo>
              <a:lnTo>
                <a:pt x="258451" y="0"/>
              </a:lnTo>
              <a:lnTo>
                <a:pt x="515821" y="0"/>
              </a:lnTo>
            </a:path>
          </a:pathLst>
        </a:custGeom>
        <a:noFill/>
        <a:ln w="63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72070F-0A5A-47DD-B3AD-E50DBD7665C6}">
      <dsp:nvSpPr>
        <dsp:cNvPr id="0" name=""/>
        <dsp:cNvSpPr/>
      </dsp:nvSpPr>
      <dsp:spPr>
        <a:xfrm>
          <a:off x="7423468" y="1086000"/>
          <a:ext cx="515821" cy="1354022"/>
        </a:xfrm>
        <a:custGeom>
          <a:avLst/>
          <a:gdLst/>
          <a:ahLst/>
          <a:cxnLst/>
          <a:rect l="0" t="0" r="0" b="0"/>
          <a:pathLst>
            <a:path>
              <a:moveTo>
                <a:pt x="0" y="1354022"/>
              </a:moveTo>
              <a:lnTo>
                <a:pt x="258451" y="1354022"/>
              </a:lnTo>
              <a:lnTo>
                <a:pt x="258451" y="0"/>
              </a:lnTo>
              <a:lnTo>
                <a:pt x="515821" y="0"/>
              </a:lnTo>
            </a:path>
          </a:pathLst>
        </a:custGeom>
        <a:noFill/>
        <a:ln w="63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449EE-EDDE-4F3F-A062-5299EBA2BEF0}">
      <dsp:nvSpPr>
        <dsp:cNvPr id="0" name=""/>
        <dsp:cNvSpPr/>
      </dsp:nvSpPr>
      <dsp:spPr>
        <a:xfrm>
          <a:off x="3687" y="940840"/>
          <a:ext cx="6248848" cy="784979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Can we agree?</a:t>
          </a:r>
        </a:p>
      </dsp:txBody>
      <dsp:txXfrm>
        <a:off x="3687" y="940840"/>
        <a:ext cx="6248848" cy="784979"/>
      </dsp:txXfrm>
    </dsp:sp>
    <dsp:sp modelId="{EF96FFC8-2A9A-4CD7-9AFE-37B281A1E1E1}">
      <dsp:nvSpPr>
        <dsp:cNvPr id="0" name=""/>
        <dsp:cNvSpPr/>
      </dsp:nvSpPr>
      <dsp:spPr>
        <a:xfrm>
          <a:off x="3687" y="2047533"/>
          <a:ext cx="7419780" cy="784979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We can agree on principles of fair process (Accountability for Reasonableness)</a:t>
          </a:r>
        </a:p>
      </dsp:txBody>
      <dsp:txXfrm>
        <a:off x="3687" y="2047533"/>
        <a:ext cx="7419780" cy="784979"/>
      </dsp:txXfrm>
    </dsp:sp>
    <dsp:sp modelId="{38FE0879-73C0-40CD-84E6-0AD8780F20AE}">
      <dsp:nvSpPr>
        <dsp:cNvPr id="0" name=""/>
        <dsp:cNvSpPr/>
      </dsp:nvSpPr>
      <dsp:spPr>
        <a:xfrm>
          <a:off x="7939290" y="693510"/>
          <a:ext cx="2573703" cy="78497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Transparency</a:t>
          </a:r>
        </a:p>
      </dsp:txBody>
      <dsp:txXfrm>
        <a:off x="7939290" y="693510"/>
        <a:ext cx="2573703" cy="784979"/>
      </dsp:txXfrm>
    </dsp:sp>
    <dsp:sp modelId="{E9E6837F-E199-46A0-BE3E-FA031CE82881}">
      <dsp:nvSpPr>
        <dsp:cNvPr id="0" name=""/>
        <dsp:cNvSpPr/>
      </dsp:nvSpPr>
      <dsp:spPr>
        <a:xfrm>
          <a:off x="7939290" y="1800203"/>
          <a:ext cx="2573703" cy="78497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Relevant reasons</a:t>
          </a:r>
        </a:p>
      </dsp:txBody>
      <dsp:txXfrm>
        <a:off x="7939290" y="1800203"/>
        <a:ext cx="2573703" cy="784979"/>
      </dsp:txXfrm>
    </dsp:sp>
    <dsp:sp modelId="{2F1A6B2D-CD14-41BB-81DF-FE5902ABA47B}">
      <dsp:nvSpPr>
        <dsp:cNvPr id="0" name=""/>
        <dsp:cNvSpPr/>
      </dsp:nvSpPr>
      <dsp:spPr>
        <a:xfrm>
          <a:off x="7939290" y="2906895"/>
          <a:ext cx="2573703" cy="78497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Involved parties</a:t>
          </a:r>
        </a:p>
      </dsp:txBody>
      <dsp:txXfrm>
        <a:off x="7939290" y="2906895"/>
        <a:ext cx="2573703" cy="784979"/>
      </dsp:txXfrm>
    </dsp:sp>
    <dsp:sp modelId="{F8C02245-7DBA-4EEC-BED2-160B83AEF39D}">
      <dsp:nvSpPr>
        <dsp:cNvPr id="0" name=""/>
        <dsp:cNvSpPr/>
      </dsp:nvSpPr>
      <dsp:spPr>
        <a:xfrm>
          <a:off x="7939290" y="4003226"/>
          <a:ext cx="2573703" cy="78497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Institutions</a:t>
          </a:r>
        </a:p>
      </dsp:txBody>
      <dsp:txXfrm>
        <a:off x="7939290" y="4003226"/>
        <a:ext cx="2573703" cy="784979"/>
      </dsp:txXfrm>
    </dsp:sp>
    <dsp:sp modelId="{E3DA6C0E-29B1-464B-9D75-61D79C41CBFA}">
      <dsp:nvSpPr>
        <dsp:cNvPr id="0" name=""/>
        <dsp:cNvSpPr/>
      </dsp:nvSpPr>
      <dsp:spPr>
        <a:xfrm>
          <a:off x="3687" y="3154225"/>
          <a:ext cx="6248848" cy="784979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Substance: Values – Principles – Criteria</a:t>
          </a:r>
        </a:p>
      </dsp:txBody>
      <dsp:txXfrm>
        <a:off x="3687" y="3154225"/>
        <a:ext cx="6248848" cy="784979"/>
      </dsp:txXfrm>
    </dsp:sp>
    <dsp:sp modelId="{B450BC1D-9A59-4DEA-A41A-E4F1A7E8146B}">
      <dsp:nvSpPr>
        <dsp:cNvPr id="0" name=""/>
        <dsp:cNvSpPr/>
      </dsp:nvSpPr>
      <dsp:spPr>
        <a:xfrm>
          <a:off x="3687" y="4260918"/>
          <a:ext cx="6248848" cy="784979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As many healthy years as possible,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fairly distributed, with financial protection</a:t>
          </a:r>
        </a:p>
      </dsp:txBody>
      <dsp:txXfrm>
        <a:off x="3687" y="4260918"/>
        <a:ext cx="6248848" cy="7849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9A55D-628C-4D20-86A3-D20D13E99776}">
      <dsp:nvSpPr>
        <dsp:cNvPr id="0" name=""/>
        <dsp:cNvSpPr/>
      </dsp:nvSpPr>
      <dsp:spPr>
        <a:xfrm>
          <a:off x="0" y="3453"/>
          <a:ext cx="10515600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900" kern="1200"/>
            <a:t>Health Service Laws (Organizational Legislation)</a:t>
          </a:r>
          <a:endParaRPr lang="en-US" sz="2900" kern="1200"/>
        </a:p>
      </dsp:txBody>
      <dsp:txXfrm>
        <a:off x="33127" y="36580"/>
        <a:ext cx="10449346" cy="612346"/>
      </dsp:txXfrm>
    </dsp:sp>
    <dsp:sp modelId="{302ACA21-5245-4AE2-9F04-B0D879F7C62E}">
      <dsp:nvSpPr>
        <dsp:cNvPr id="0" name=""/>
        <dsp:cNvSpPr/>
      </dsp:nvSpPr>
      <dsp:spPr>
        <a:xfrm>
          <a:off x="0" y="682053"/>
          <a:ext cx="10515600" cy="750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The Health and Care Services Act (municipality)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The Specialist Health Services Act</a:t>
          </a:r>
        </a:p>
      </dsp:txBody>
      <dsp:txXfrm>
        <a:off x="0" y="682053"/>
        <a:ext cx="10515600" cy="750375"/>
      </dsp:txXfrm>
    </dsp:sp>
    <dsp:sp modelId="{311F6B43-C301-40E2-8013-7BB5A4FA75B5}">
      <dsp:nvSpPr>
        <dsp:cNvPr id="0" name=""/>
        <dsp:cNvSpPr/>
      </dsp:nvSpPr>
      <dsp:spPr>
        <a:xfrm>
          <a:off x="0" y="1432428"/>
          <a:ext cx="10515600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900" kern="1200"/>
            <a:t>Patient and user rights</a:t>
          </a:r>
          <a:endParaRPr lang="en-US" sz="2900" kern="1200"/>
        </a:p>
      </dsp:txBody>
      <dsp:txXfrm>
        <a:off x="33127" y="1465555"/>
        <a:ext cx="10449346" cy="612346"/>
      </dsp:txXfrm>
    </dsp:sp>
    <dsp:sp modelId="{DA9101D4-E693-4F46-B93A-099B49AE6FC7}">
      <dsp:nvSpPr>
        <dsp:cNvPr id="0" name=""/>
        <dsp:cNvSpPr/>
      </dsp:nvSpPr>
      <dsp:spPr>
        <a:xfrm>
          <a:off x="0" y="2194548"/>
          <a:ext cx="10515600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900" kern="1200"/>
            <a:t>Duties of Healthcare Personnel</a:t>
          </a:r>
          <a:endParaRPr lang="en-US" sz="2900" kern="1200"/>
        </a:p>
      </dsp:txBody>
      <dsp:txXfrm>
        <a:off x="33127" y="2227675"/>
        <a:ext cx="10449346" cy="612346"/>
      </dsp:txXfrm>
    </dsp:sp>
    <dsp:sp modelId="{CC980097-1DA6-4676-AE21-CD41EB0B5C7B}">
      <dsp:nvSpPr>
        <dsp:cNvPr id="0" name=""/>
        <dsp:cNvSpPr/>
      </dsp:nvSpPr>
      <dsp:spPr>
        <a:xfrm>
          <a:off x="0" y="2956668"/>
          <a:ext cx="10515600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Special legislation, e.g. mental health care act</a:t>
          </a:r>
        </a:p>
      </dsp:txBody>
      <dsp:txXfrm>
        <a:off x="33127" y="2989795"/>
        <a:ext cx="10449346" cy="612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9EE05-4680-48E0-A947-BA8EEE29339B}" type="datetimeFigureOut">
              <a:rPr lang="nb-NO" smtClean="0"/>
              <a:t>22.05.2024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68F4C-FCBE-4B72-8631-EF43FC0D3E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484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Prioritering</a:t>
            </a:r>
            <a:r>
              <a:rPr lang="en-US" dirty="0"/>
              <a:t>=</a:t>
            </a:r>
            <a:r>
              <a:rPr lang="en-US" dirty="0" err="1"/>
              <a:t>rangering</a:t>
            </a:r>
            <a:endParaRPr lang="en-US" dirty="0"/>
          </a:p>
          <a:p>
            <a:endParaRPr lang="en-US" dirty="0"/>
          </a:p>
          <a:p>
            <a:pPr lvl="0"/>
            <a:r>
              <a:rPr lang="en-US" dirty="0" err="1"/>
              <a:t>Likebehandlingsprinsippet</a:t>
            </a:r>
            <a:r>
              <a:rPr lang="en-US" dirty="0"/>
              <a:t>: Like </a:t>
            </a:r>
            <a:r>
              <a:rPr lang="en-US" dirty="0" err="1"/>
              <a:t>tilfeller</a:t>
            </a:r>
            <a:r>
              <a:rPr lang="en-US" dirty="0"/>
              <a:t>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behandles</a:t>
            </a:r>
            <a:r>
              <a:rPr lang="en-US" dirty="0"/>
              <a:t> </a:t>
            </a:r>
            <a:r>
              <a:rPr lang="en-US" dirty="0" err="1"/>
              <a:t>likt</a:t>
            </a:r>
            <a:endParaRPr lang="en-US" dirty="0"/>
          </a:p>
          <a:p>
            <a:pPr lvl="0"/>
            <a:r>
              <a:rPr lang="en-US" dirty="0"/>
              <a:t>Dersom </a:t>
            </a:r>
            <a:r>
              <a:rPr lang="en-US" dirty="0" err="1"/>
              <a:t>ikke</a:t>
            </a:r>
            <a:r>
              <a:rPr lang="en-US" dirty="0"/>
              <a:t> det er </a:t>
            </a:r>
            <a:r>
              <a:rPr lang="en-US" dirty="0" err="1"/>
              <a:t>nok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alle </a:t>
            </a:r>
            <a:r>
              <a:rPr lang="en-US" dirty="0" err="1"/>
              <a:t>må</a:t>
            </a:r>
            <a:r>
              <a:rPr lang="en-US" dirty="0"/>
              <a:t> vi </a:t>
            </a:r>
            <a:r>
              <a:rPr lang="en-US" dirty="0" err="1"/>
              <a:t>prioritere</a:t>
            </a:r>
            <a:r>
              <a:rPr lang="en-US" dirty="0"/>
              <a:t> </a:t>
            </a:r>
          </a:p>
          <a:p>
            <a:pPr lvl="1">
              <a:buNone/>
            </a:pPr>
            <a:r>
              <a:rPr lang="en-US" dirty="0"/>
              <a:t>- </a:t>
            </a:r>
            <a:r>
              <a:rPr lang="en-US" dirty="0" err="1"/>
              <a:t>Må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nei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behandling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være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nytte</a:t>
            </a:r>
            <a:r>
              <a:rPr lang="en-US" dirty="0"/>
              <a:t> for </a:t>
            </a:r>
            <a:r>
              <a:rPr lang="en-US" dirty="0" err="1"/>
              <a:t>pasienten</a:t>
            </a:r>
            <a:endParaRPr lang="en-US" dirty="0"/>
          </a:p>
          <a:p>
            <a:pPr lvl="0"/>
            <a:r>
              <a:rPr lang="en-US" dirty="0" err="1"/>
              <a:t>Prioritering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ulike</a:t>
            </a:r>
            <a:r>
              <a:rPr lang="en-US" dirty="0"/>
              <a:t> </a:t>
            </a:r>
            <a:r>
              <a:rPr lang="en-US" dirty="0" err="1"/>
              <a:t>nivå</a:t>
            </a:r>
            <a:r>
              <a:rPr lang="en-US" dirty="0"/>
              <a:t> (</a:t>
            </a:r>
            <a:r>
              <a:rPr lang="en-US" dirty="0" err="1"/>
              <a:t>klinisk</a:t>
            </a:r>
            <a:r>
              <a:rPr lang="en-US" dirty="0"/>
              <a:t> </a:t>
            </a:r>
            <a:r>
              <a:rPr lang="en-US" dirty="0" err="1"/>
              <a:t>nivå</a:t>
            </a:r>
            <a:r>
              <a:rPr lang="en-US" dirty="0"/>
              <a:t> (4 </a:t>
            </a:r>
            <a:r>
              <a:rPr lang="en-US" dirty="0" err="1"/>
              <a:t>prinsipper</a:t>
            </a:r>
            <a:r>
              <a:rPr lang="en-US" dirty="0"/>
              <a:t>) vs </a:t>
            </a:r>
            <a:r>
              <a:rPr lang="en-US" dirty="0" err="1"/>
              <a:t>populasjonsnivå</a:t>
            </a:r>
            <a:r>
              <a:rPr lang="en-US" dirty="0"/>
              <a:t>)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68F4C-FCBE-4B72-8631-EF43FC0D3E6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1299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68F4C-FCBE-4B72-8631-EF43FC0D3E6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4757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F58CF-F894-4745-9498-89498C5DE80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3358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solidFill>
                  <a:srgbClr val="C00000"/>
                </a:solidFill>
              </a:rPr>
              <a:t>Spørre studentene</a:t>
            </a:r>
            <a:r>
              <a:rPr lang="nb-NO" baseline="0" dirty="0">
                <a:solidFill>
                  <a:srgbClr val="C00000"/>
                </a:solidFill>
              </a:rPr>
              <a:t> – kan de navnet på noen «helselover»?</a:t>
            </a:r>
            <a:endParaRPr lang="nb-NO" dirty="0">
              <a:solidFill>
                <a:srgbClr val="C00000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>
              <a:solidFill>
                <a:srgbClr val="C00000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solidFill>
                  <a:srgbClr val="C00000"/>
                </a:solidFill>
              </a:rPr>
              <a:t>Organisatorisk lovgivning</a:t>
            </a:r>
            <a:r>
              <a:rPr lang="nb-NO" dirty="0"/>
              <a:t>: Regler som sier noe om hvem som er tillagt hvilke oppgaver i helsevesenet og hvordan helsevesenet er organisert</a:t>
            </a:r>
          </a:p>
          <a:p>
            <a:pPr eaLnBrk="1" hangingPunct="1"/>
            <a:endParaRPr lang="nb-NO" altLang="nb-NO" dirty="0"/>
          </a:p>
          <a:p>
            <a:pPr eaLnBrk="1" hangingPunct="1"/>
            <a:r>
              <a:rPr lang="nb-NO" altLang="nb-NO" dirty="0"/>
              <a:t>Tidligere «kommunehelsetjenesten» - nå: den kommunale helse- og omsorgstjenesten.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68F4C-FCBE-4B72-8631-EF43FC0D3E6D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0351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hyperlink" Target="https://twitter.com/BCEPShealth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12" Type="http://schemas.openxmlformats.org/officeDocument/2006/relationships/hyperlink" Target="https://www.facebook.com/BCEPShealth" TargetMode="External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11" Type="http://schemas.openxmlformats.org/officeDocument/2006/relationships/hyperlink" Target="http://www.uib.no/en/bceps" TargetMode="External"/><Relationship Id="rId5" Type="http://schemas.openxmlformats.org/officeDocument/2006/relationships/image" Target="../media/image13.png"/><Relationship Id="rId10" Type="http://schemas.openxmlformats.org/officeDocument/2006/relationships/image" Target="../media/image16.svg"/><Relationship Id="rId4" Type="http://schemas.openxmlformats.org/officeDocument/2006/relationships/image" Target="../media/image12.svg"/><Relationship Id="rId9" Type="http://schemas.openxmlformats.org/officeDocument/2006/relationships/image" Target="../media/image15.png"/><Relationship Id="rId14" Type="http://schemas.openxmlformats.org/officeDocument/2006/relationships/hyperlink" Target="https://www.youtube.com/channel/UC_Of4kTo-vvANsw82vPJ5ew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 bilde">
    <p:bg>
      <p:bgPr>
        <a:solidFill>
          <a:srgbClr val="FA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4CC9E40-43C9-4096-99C1-28E29724FE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384" y="2286266"/>
            <a:ext cx="5940453" cy="1483223"/>
          </a:xfrm>
        </p:spPr>
        <p:txBody>
          <a:bodyPr anchor="b"/>
          <a:lstStyle>
            <a:lvl1pPr algn="l">
              <a:lnSpc>
                <a:spcPts val="5652"/>
              </a:lnSpc>
              <a:defRPr sz="5002" spc="-8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2024" y="3905324"/>
            <a:ext cx="5952812" cy="951443"/>
          </a:xfrm>
        </p:spPr>
        <p:txBody>
          <a:bodyPr tIns="216000"/>
          <a:lstStyle>
            <a:lvl1pPr marL="0" indent="0" algn="l">
              <a:lnSpc>
                <a:spcPts val="2501"/>
              </a:lnSpc>
              <a:buNone/>
              <a:defRPr sz="2250" spc="-25" baseline="0">
                <a:solidFill>
                  <a:schemeClr val="tx2"/>
                </a:solidFill>
                <a:latin typeface="+mj-lt"/>
              </a:defRPr>
            </a:lvl1pPr>
            <a:lvl2pPr marL="457269" indent="0" algn="ctr">
              <a:buNone/>
              <a:defRPr sz="2000"/>
            </a:lvl2pPr>
            <a:lvl3pPr marL="914537" indent="0" algn="ctr">
              <a:buNone/>
              <a:defRPr sz="1800"/>
            </a:lvl3pPr>
            <a:lvl4pPr marL="1371806" indent="0" algn="ctr">
              <a:buNone/>
              <a:defRPr sz="1600"/>
            </a:lvl4pPr>
            <a:lvl5pPr marL="1829074" indent="0" algn="ctr">
              <a:buNone/>
              <a:defRPr sz="1600"/>
            </a:lvl5pPr>
            <a:lvl6pPr marL="2286343" indent="0" algn="ctr">
              <a:buNone/>
              <a:defRPr sz="1600"/>
            </a:lvl6pPr>
            <a:lvl7pPr marL="2743611" indent="0" algn="ctr">
              <a:buNone/>
              <a:defRPr sz="1600"/>
            </a:lvl7pPr>
            <a:lvl8pPr marL="3200880" indent="0" algn="ctr">
              <a:buNone/>
              <a:defRPr sz="1600"/>
            </a:lvl8pPr>
            <a:lvl9pPr marL="3658148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C4D4EF6-1F10-4E8C-A95D-94877179FF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4384" y="1957794"/>
            <a:ext cx="5940453" cy="252262"/>
          </a:xfrm>
        </p:spPr>
        <p:txBody>
          <a:bodyPr/>
          <a:lstStyle>
            <a:lvl1pPr marL="0" indent="0">
              <a:buNone/>
              <a:defRPr sz="1500"/>
            </a:lvl1pPr>
          </a:lstStyle>
          <a:p>
            <a:pPr lvl="0"/>
            <a:r>
              <a:rPr lang="nb-NO" dirty="0"/>
              <a:t>Fritekst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835433-9BAB-4976-A2A6-40EC09388F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4384" y="4974757"/>
            <a:ext cx="5940453" cy="728992"/>
          </a:xfrm>
        </p:spPr>
        <p:txBody>
          <a:bodyPr/>
          <a:lstStyle>
            <a:lvl1pPr>
              <a:buNone/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/>
              <a:t>Navn og tittel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26D7104-6D0B-4EF8-9FC3-BDB125E8B0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25" y="5932856"/>
            <a:ext cx="1631110" cy="57567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C3A7BA0-59B6-4117-ABF3-4D0872789E2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38472" y="5703749"/>
            <a:ext cx="3395286" cy="786702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2B77A37-A21A-480A-923A-CCD661AFD1A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93573" y="1175795"/>
            <a:ext cx="3701625" cy="3716087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2085F5B-78E6-4EA6-BCB9-5229CAA28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773" y="466154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D701DA-2354-4F2E-8A1D-A0425B686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124" y="2290818"/>
            <a:ext cx="10515600" cy="3638721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610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ind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030" y="109651"/>
            <a:ext cx="10587408" cy="990427"/>
          </a:xfrm>
        </p:spPr>
        <p:txBody>
          <a:bodyPr/>
          <a:lstStyle>
            <a:lvl1pPr>
              <a:defRPr sz="2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C6B78B3-F99C-4F94-BB17-AF6511C5352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4647" y="1347043"/>
            <a:ext cx="10587408" cy="450874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13220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772" y="168500"/>
            <a:ext cx="10602580" cy="1655779"/>
          </a:xfrm>
        </p:spPr>
        <p:txBody>
          <a:bodyPr anchor="ctr"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C6B78B3-F99C-4F94-BB17-AF6511C5352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09988" y="1915520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Content Placeholder 14">
            <a:extLst>
              <a:ext uri="{FF2B5EF4-FFF2-40B4-BE49-F238E27FC236}">
                <a16:creationId xmlns:a16="http://schemas.microsoft.com/office/drawing/2014/main" id="{39C3B6FF-D112-46A1-B3F9-19264BA1512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309988" y="3328274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Content Placeholder 14">
            <a:extLst>
              <a:ext uri="{FF2B5EF4-FFF2-40B4-BE49-F238E27FC236}">
                <a16:creationId xmlns:a16="http://schemas.microsoft.com/office/drawing/2014/main" id="{C716B930-CA45-4ABE-8756-684C338C808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309988" y="4741028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78C1A658-12A7-45C3-BE28-9E788AED8D4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93813" y="1915520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Content Placeholder 14">
            <a:extLst>
              <a:ext uri="{FF2B5EF4-FFF2-40B4-BE49-F238E27FC236}">
                <a16:creationId xmlns:a16="http://schemas.microsoft.com/office/drawing/2014/main" id="{81A8B8C7-128B-4194-928C-E49E3C87AEA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993813" y="3328274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Content Placeholder 14">
            <a:extLst>
              <a:ext uri="{FF2B5EF4-FFF2-40B4-BE49-F238E27FC236}">
                <a16:creationId xmlns:a16="http://schemas.microsoft.com/office/drawing/2014/main" id="{C488E78B-CAF6-4EF8-B22E-34F22FF0322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993813" y="4741028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D8CB6AD4-0091-4DC3-B2A9-F3779283B6E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677637" y="1915520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3938DAB7-DD83-47C6-8D62-5FB875B0F76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677637" y="3328274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345F0B22-DEF3-48B9-A76A-3230F2C0AD6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677637" y="4741028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Content Placeholder 14">
            <a:extLst>
              <a:ext uri="{FF2B5EF4-FFF2-40B4-BE49-F238E27FC236}">
                <a16:creationId xmlns:a16="http://schemas.microsoft.com/office/drawing/2014/main" id="{C176D64B-7A7D-4AE4-A817-79F7A698E39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9361463" y="1915520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Content Placeholder 14">
            <a:extLst>
              <a:ext uri="{FF2B5EF4-FFF2-40B4-BE49-F238E27FC236}">
                <a16:creationId xmlns:a16="http://schemas.microsoft.com/office/drawing/2014/main" id="{B6C653EE-5B2E-4E96-8284-3063A3FE75DD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361463" y="3328274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Content Placeholder 14">
            <a:extLst>
              <a:ext uri="{FF2B5EF4-FFF2-40B4-BE49-F238E27FC236}">
                <a16:creationId xmlns:a16="http://schemas.microsoft.com/office/drawing/2014/main" id="{5D0D640C-9D4D-4C86-A1AF-BC1767D91955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361463" y="4741028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39565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Background pattern&#10;&#10;Description automatically generated">
            <a:extLst>
              <a:ext uri="{FF2B5EF4-FFF2-40B4-BE49-F238E27FC236}">
                <a16:creationId xmlns:a16="http://schemas.microsoft.com/office/drawing/2014/main" id="{C04505B4-9B38-4B06-AEC6-3A32AA5367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11" name="Content Placeholder 14">
            <a:extLst>
              <a:ext uri="{FF2B5EF4-FFF2-40B4-BE49-F238E27FC236}">
                <a16:creationId xmlns:a16="http://schemas.microsoft.com/office/drawing/2014/main" id="{C716B930-CA45-4ABE-8756-684C338C808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624609" y="4465247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Content Placeholder 14">
            <a:extLst>
              <a:ext uri="{FF2B5EF4-FFF2-40B4-BE49-F238E27FC236}">
                <a16:creationId xmlns:a16="http://schemas.microsoft.com/office/drawing/2014/main" id="{5D0D640C-9D4D-4C86-A1AF-BC1767D91955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027789" y="4465246"/>
            <a:ext cx="1581871" cy="113695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80B9DE34-3BB1-4591-AFD3-AE14CB0E4E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9535" y="2447812"/>
            <a:ext cx="2156106" cy="1255597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5785A5CD-5CFD-4BCF-BC54-BE48D231F11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09863" y="4992443"/>
            <a:ext cx="1581871" cy="400227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A0B9D9BD-3D3A-43A8-A8E1-E4954359ACA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01684" y="5763839"/>
            <a:ext cx="2583535" cy="598616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B94FC7AE-E25A-471F-8344-53F6D5CDF2C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27731" y="5071696"/>
            <a:ext cx="170588" cy="32222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8DACA9A-88FE-4C5E-B66E-901DA37D881F}"/>
              </a:ext>
            </a:extLst>
          </p:cNvPr>
          <p:cNvCxnSpPr/>
          <p:nvPr userDrawn="1"/>
        </p:nvCxnSpPr>
        <p:spPr>
          <a:xfrm>
            <a:off x="2624609" y="1933799"/>
            <a:ext cx="698505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DF87734-0107-40B8-89C7-EFD01F70E478}"/>
              </a:ext>
            </a:extLst>
          </p:cNvPr>
          <p:cNvCxnSpPr/>
          <p:nvPr userDrawn="1"/>
        </p:nvCxnSpPr>
        <p:spPr>
          <a:xfrm>
            <a:off x="2605556" y="4134328"/>
            <a:ext cx="698505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32DA979-F40A-433C-9CAC-6A6D154840AB}"/>
              </a:ext>
            </a:extLst>
          </p:cNvPr>
          <p:cNvSpPr txBox="1"/>
          <p:nvPr userDrawn="1"/>
        </p:nvSpPr>
        <p:spPr>
          <a:xfrm>
            <a:off x="5093063" y="4500737"/>
            <a:ext cx="22921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500" b="1" u="sng" dirty="0">
                <a:solidFill>
                  <a:schemeClr val="accent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www.uib.no/en/bceps</a:t>
            </a:r>
            <a:endParaRPr lang="en-US" sz="1500" b="1" u="sng" dirty="0">
              <a:solidFill>
                <a:schemeClr val="accent1"/>
              </a:solidFill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224CCF2-7757-4E92-B7AC-EDF463B9E7A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19535" y="863701"/>
            <a:ext cx="2156106" cy="739067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5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/>
              <a:t>Kontaktinfo</a:t>
            </a:r>
            <a:endParaRPr lang="en-US" dirty="0"/>
          </a:p>
        </p:txBody>
      </p:sp>
      <p:sp>
        <p:nvSpPr>
          <p:cNvPr id="36" name="Rectangle 35">
            <a:hlinkClick r:id="rId12"/>
            <a:extLst>
              <a:ext uri="{FF2B5EF4-FFF2-40B4-BE49-F238E27FC236}">
                <a16:creationId xmlns:a16="http://schemas.microsoft.com/office/drawing/2014/main" id="{BC9937EE-CA14-4FE6-B3CA-21E350330B8C}"/>
              </a:ext>
            </a:extLst>
          </p:cNvPr>
          <p:cNvSpPr/>
          <p:nvPr userDrawn="1"/>
        </p:nvSpPr>
        <p:spPr>
          <a:xfrm>
            <a:off x="5226150" y="4938872"/>
            <a:ext cx="542996" cy="537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7" name="Rectangle 36">
            <a:hlinkClick r:id="rId13"/>
            <a:extLst>
              <a:ext uri="{FF2B5EF4-FFF2-40B4-BE49-F238E27FC236}">
                <a16:creationId xmlns:a16="http://schemas.microsoft.com/office/drawing/2014/main" id="{1EE09136-9EB0-4A75-BA11-80657A0E22D0}"/>
              </a:ext>
            </a:extLst>
          </p:cNvPr>
          <p:cNvSpPr/>
          <p:nvPr userDrawn="1"/>
        </p:nvSpPr>
        <p:spPr>
          <a:xfrm>
            <a:off x="5845636" y="4938872"/>
            <a:ext cx="542996" cy="537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8" name="Rectangle 37">
            <a:hlinkClick r:id="rId14"/>
            <a:extLst>
              <a:ext uri="{FF2B5EF4-FFF2-40B4-BE49-F238E27FC236}">
                <a16:creationId xmlns:a16="http://schemas.microsoft.com/office/drawing/2014/main" id="{F351BCC1-761A-495C-A5D2-0FE73D5FB609}"/>
              </a:ext>
            </a:extLst>
          </p:cNvPr>
          <p:cNvSpPr/>
          <p:nvPr userDrawn="1"/>
        </p:nvSpPr>
        <p:spPr>
          <a:xfrm>
            <a:off x="6432450" y="4938872"/>
            <a:ext cx="542996" cy="537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</p:spTree>
    <p:extLst>
      <p:ext uri="{BB962C8B-B14F-4D97-AF65-F5344CB8AC3E}">
        <p14:creationId xmlns:p14="http://schemas.microsoft.com/office/powerpoint/2010/main" val="4001135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ten bilde">
    <p:bg>
      <p:bgPr>
        <a:solidFill>
          <a:srgbClr val="FA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4F9A391-DFB4-4636-8F09-9B4C78F92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384" y="2286266"/>
            <a:ext cx="5940453" cy="1483223"/>
          </a:xfrm>
        </p:spPr>
        <p:txBody>
          <a:bodyPr anchor="b"/>
          <a:lstStyle>
            <a:lvl1pPr algn="l">
              <a:lnSpc>
                <a:spcPts val="5652"/>
              </a:lnSpc>
              <a:defRPr sz="5002" spc="-8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2024" y="3905324"/>
            <a:ext cx="5952812" cy="951443"/>
          </a:xfrm>
        </p:spPr>
        <p:txBody>
          <a:bodyPr tIns="216000"/>
          <a:lstStyle>
            <a:lvl1pPr marL="0" indent="0" algn="l">
              <a:lnSpc>
                <a:spcPts val="2501"/>
              </a:lnSpc>
              <a:buNone/>
              <a:defRPr sz="2250" spc="-25" baseline="0">
                <a:solidFill>
                  <a:schemeClr val="tx2"/>
                </a:solidFill>
                <a:latin typeface="+mj-lt"/>
              </a:defRPr>
            </a:lvl1pPr>
            <a:lvl2pPr marL="457269" indent="0" algn="ctr">
              <a:buNone/>
              <a:defRPr sz="2000"/>
            </a:lvl2pPr>
            <a:lvl3pPr marL="914537" indent="0" algn="ctr">
              <a:buNone/>
              <a:defRPr sz="1800"/>
            </a:lvl3pPr>
            <a:lvl4pPr marL="1371806" indent="0" algn="ctr">
              <a:buNone/>
              <a:defRPr sz="1600"/>
            </a:lvl4pPr>
            <a:lvl5pPr marL="1829074" indent="0" algn="ctr">
              <a:buNone/>
              <a:defRPr sz="1600"/>
            </a:lvl5pPr>
            <a:lvl6pPr marL="2286343" indent="0" algn="ctr">
              <a:buNone/>
              <a:defRPr sz="1600"/>
            </a:lvl6pPr>
            <a:lvl7pPr marL="2743611" indent="0" algn="ctr">
              <a:buNone/>
              <a:defRPr sz="1600"/>
            </a:lvl7pPr>
            <a:lvl8pPr marL="3200880" indent="0" algn="ctr">
              <a:buNone/>
              <a:defRPr sz="1600"/>
            </a:lvl8pPr>
            <a:lvl9pPr marL="3658148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C4D4EF6-1F10-4E8C-A95D-94877179FF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4384" y="1957794"/>
            <a:ext cx="5940453" cy="252262"/>
          </a:xfrm>
        </p:spPr>
        <p:txBody>
          <a:bodyPr/>
          <a:lstStyle>
            <a:lvl1pPr marL="0" indent="0">
              <a:buNone/>
              <a:defRPr sz="1500"/>
            </a:lvl1pPr>
          </a:lstStyle>
          <a:p>
            <a:pPr lvl="0"/>
            <a:r>
              <a:rPr lang="nb-NO" dirty="0"/>
              <a:t>Fritekst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835433-9BAB-4976-A2A6-40EC09388F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4384" y="4974757"/>
            <a:ext cx="5940453" cy="728992"/>
          </a:xfrm>
        </p:spPr>
        <p:txBody>
          <a:bodyPr/>
          <a:lstStyle>
            <a:lvl1pPr>
              <a:buNone/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/>
              <a:t>Navn og tittel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26D7104-6D0B-4EF8-9FC3-BDB125E8B0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25" y="5932856"/>
            <a:ext cx="1631110" cy="57567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C3A7BA0-59B6-4117-ABF3-4D0872789E2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38472" y="5703749"/>
            <a:ext cx="3395286" cy="78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6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124" y="2290818"/>
            <a:ext cx="10515600" cy="363872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8145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773" y="2753127"/>
            <a:ext cx="10515600" cy="313216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0D6D816-5594-46A7-98EA-D28CB8846C93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02031" y="2055487"/>
            <a:ext cx="10508342" cy="504954"/>
          </a:xfrm>
        </p:spPr>
        <p:txBody>
          <a:bodyPr tIns="216000"/>
          <a:lstStyle>
            <a:lvl1pPr marL="0" indent="0" algn="l">
              <a:lnSpc>
                <a:spcPts val="2501"/>
              </a:lnSpc>
              <a:buNone/>
              <a:defRPr sz="2000" b="1" spc="-25" baseline="0">
                <a:solidFill>
                  <a:schemeClr val="tx2"/>
                </a:solidFill>
                <a:latin typeface="+mn-lt"/>
              </a:defRPr>
            </a:lvl1pPr>
            <a:lvl2pPr marL="457269" indent="0" algn="ctr">
              <a:buNone/>
              <a:defRPr sz="2000"/>
            </a:lvl2pPr>
            <a:lvl3pPr marL="914537" indent="0" algn="ctr">
              <a:buNone/>
              <a:defRPr sz="1800"/>
            </a:lvl3pPr>
            <a:lvl4pPr marL="1371806" indent="0" algn="ctr">
              <a:buNone/>
              <a:defRPr sz="1600"/>
            </a:lvl4pPr>
            <a:lvl5pPr marL="1829074" indent="0" algn="ctr">
              <a:buNone/>
              <a:defRPr sz="1600"/>
            </a:lvl5pPr>
            <a:lvl6pPr marL="2286343" indent="0" algn="ctr">
              <a:buNone/>
              <a:defRPr sz="1600"/>
            </a:lvl6pPr>
            <a:lvl7pPr marL="2743611" indent="0" algn="ctr">
              <a:buNone/>
              <a:defRPr sz="1600"/>
            </a:lvl7pPr>
            <a:lvl8pPr marL="3200880" indent="0" algn="ctr">
              <a:buNone/>
              <a:defRPr sz="1600"/>
            </a:lvl8pPr>
            <a:lvl9pPr marL="3658148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00AE0C-F862-43C8-9619-C041B4C0E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773" y="466154"/>
            <a:ext cx="10515600" cy="1325563"/>
          </a:xfrm>
        </p:spPr>
        <p:txBody>
          <a:bodyPr/>
          <a:lstStyle>
            <a:lvl1pPr>
              <a:defRPr sz="2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A9A348-CB12-4B05-9A4D-C92283CD1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124" y="2290818"/>
            <a:ext cx="10515600" cy="363872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2644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773" y="654985"/>
            <a:ext cx="5520352" cy="1123015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0D6D816-5594-46A7-98EA-D28CB8846C93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02031" y="1897417"/>
            <a:ext cx="5513094" cy="551143"/>
          </a:xfrm>
        </p:spPr>
        <p:txBody>
          <a:bodyPr tIns="216000" anchor="b"/>
          <a:lstStyle>
            <a:lvl1pPr marL="0" indent="0" algn="l">
              <a:lnSpc>
                <a:spcPts val="2501"/>
              </a:lnSpc>
              <a:buNone/>
              <a:defRPr sz="2000" b="1" spc="-25" baseline="0">
                <a:solidFill>
                  <a:schemeClr val="tx2"/>
                </a:solidFill>
                <a:latin typeface="+mn-lt"/>
              </a:defRPr>
            </a:lvl1pPr>
            <a:lvl2pPr marL="457269" indent="0" algn="ctr">
              <a:buNone/>
              <a:defRPr sz="2000"/>
            </a:lvl2pPr>
            <a:lvl3pPr marL="914537" indent="0" algn="ctr">
              <a:buNone/>
              <a:defRPr sz="1800"/>
            </a:lvl3pPr>
            <a:lvl4pPr marL="1371806" indent="0" algn="ctr">
              <a:buNone/>
              <a:defRPr sz="1600"/>
            </a:lvl4pPr>
            <a:lvl5pPr marL="1829074" indent="0" algn="ctr">
              <a:buNone/>
              <a:defRPr sz="1600"/>
            </a:lvl5pPr>
            <a:lvl6pPr marL="2286343" indent="0" algn="ctr">
              <a:buNone/>
              <a:defRPr sz="1600"/>
            </a:lvl6pPr>
            <a:lvl7pPr marL="2743611" indent="0" algn="ctr">
              <a:buNone/>
              <a:defRPr sz="1600"/>
            </a:lvl7pPr>
            <a:lvl8pPr marL="3200880" indent="0" algn="ctr">
              <a:buNone/>
              <a:defRPr sz="1600"/>
            </a:lvl8pPr>
            <a:lvl9pPr marL="3658148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101081-AB2E-49B4-9B8B-61918AE2D6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4773" y="2567977"/>
            <a:ext cx="5520352" cy="333071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10F6138-1686-4C31-99CC-22C02DF6AB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88164" y="1"/>
            <a:ext cx="5703836" cy="554895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0F57A36-5B7B-473F-BCE6-5173E8F50A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5422" y="5687525"/>
            <a:ext cx="4909064" cy="211162"/>
          </a:xfrm>
        </p:spPr>
        <p:txBody>
          <a:bodyPr/>
          <a:lstStyle>
            <a:lvl1pPr algn="r">
              <a:buNone/>
              <a:defRPr sz="1000" i="1"/>
            </a:lvl1pPr>
          </a:lstStyle>
          <a:p>
            <a:pPr lvl="0"/>
            <a:r>
              <a:rPr lang="nb-NO" dirty="0"/>
              <a:t>Bildetekst og kreditering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3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rund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10F6138-1686-4C31-99CC-22C02DF6ABE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04860" y="791121"/>
            <a:ext cx="4797596" cy="4746721"/>
          </a:xfrm>
          <a:prstGeom prst="flowChartConnector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nb-NO" dirty="0"/>
              <a:t> 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E869D8C-8F1B-449E-A1B3-E7B02EEEF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773" y="654985"/>
            <a:ext cx="5520352" cy="1123015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A0C3C12-84AF-4265-B4D6-B8C666E2A87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02031" y="1897417"/>
            <a:ext cx="5513094" cy="551143"/>
          </a:xfrm>
        </p:spPr>
        <p:txBody>
          <a:bodyPr tIns="216000" anchor="b"/>
          <a:lstStyle>
            <a:lvl1pPr marL="0" indent="0" algn="l">
              <a:lnSpc>
                <a:spcPts val="2501"/>
              </a:lnSpc>
              <a:buNone/>
              <a:defRPr sz="2000" b="1" spc="-25" baseline="0">
                <a:solidFill>
                  <a:schemeClr val="tx2"/>
                </a:solidFill>
                <a:latin typeface="+mn-lt"/>
              </a:defRPr>
            </a:lvl1pPr>
            <a:lvl2pPr marL="457269" indent="0" algn="ctr">
              <a:buNone/>
              <a:defRPr sz="2000"/>
            </a:lvl2pPr>
            <a:lvl3pPr marL="914537" indent="0" algn="ctr">
              <a:buNone/>
              <a:defRPr sz="1800"/>
            </a:lvl3pPr>
            <a:lvl4pPr marL="1371806" indent="0" algn="ctr">
              <a:buNone/>
              <a:defRPr sz="1600"/>
            </a:lvl4pPr>
            <a:lvl5pPr marL="1829074" indent="0" algn="ctr">
              <a:buNone/>
              <a:defRPr sz="1600"/>
            </a:lvl5pPr>
            <a:lvl6pPr marL="2286343" indent="0" algn="ctr">
              <a:buNone/>
              <a:defRPr sz="1600"/>
            </a:lvl6pPr>
            <a:lvl7pPr marL="2743611" indent="0" algn="ctr">
              <a:buNone/>
              <a:defRPr sz="1600"/>
            </a:lvl7pPr>
            <a:lvl8pPr marL="3200880" indent="0" algn="ctr">
              <a:buNone/>
              <a:defRPr sz="1600"/>
            </a:lvl8pPr>
            <a:lvl9pPr marL="3658148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5E9EE85-1480-4378-8806-744823B5AA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4773" y="2567977"/>
            <a:ext cx="5520352" cy="333071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EF9B2D44-7877-4F1D-90BF-00AD6B80D8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5422" y="5687525"/>
            <a:ext cx="4909064" cy="211162"/>
          </a:xfrm>
        </p:spPr>
        <p:txBody>
          <a:bodyPr/>
          <a:lstStyle>
            <a:lvl1pPr algn="r">
              <a:buNone/>
              <a:defRPr sz="1000" i="1"/>
            </a:lvl1pPr>
          </a:lstStyle>
          <a:p>
            <a:pPr lvl="0"/>
            <a:r>
              <a:rPr lang="nb-NO" dirty="0"/>
              <a:t>Bildetekst og kreditering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047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A0D93457-D052-404B-B405-DCFF22E164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38"/>
          <a:stretch/>
        </p:blipFill>
        <p:spPr>
          <a:xfrm>
            <a:off x="0" y="49"/>
            <a:ext cx="12192000" cy="68579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87808" y="2183016"/>
            <a:ext cx="6711390" cy="1894990"/>
          </a:xfrm>
        </p:spPr>
        <p:txBody>
          <a:bodyPr anchor="ctr"/>
          <a:lstStyle>
            <a:lvl1pPr algn="ctr">
              <a:defRPr sz="5002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Tittelside</a:t>
            </a:r>
            <a:endParaRPr lang="en-US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21F8DD74-57BF-4C47-8A63-24E4CEF97C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1124" y="6217304"/>
            <a:ext cx="1085072" cy="382961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7775B8C4-CD98-412D-8839-62C68FF78E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79545" y="6060919"/>
            <a:ext cx="2085287" cy="48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6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10F6138-1686-4C31-99CC-22C02DF6AB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88164" y="2"/>
            <a:ext cx="5703836" cy="299179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0F57A36-5B7B-473F-BCE6-5173E8F50A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5422" y="5687525"/>
            <a:ext cx="4909064" cy="211162"/>
          </a:xfrm>
        </p:spPr>
        <p:txBody>
          <a:bodyPr/>
          <a:lstStyle>
            <a:lvl1pPr algn="r">
              <a:buNone/>
              <a:defRPr sz="1000" i="1"/>
            </a:lvl1pPr>
          </a:lstStyle>
          <a:p>
            <a:pPr lvl="0"/>
            <a:r>
              <a:rPr lang="nb-NO" dirty="0"/>
              <a:t>Bildetekst og kreditering</a:t>
            </a:r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0F6BFF16-C320-4422-8A9F-9B548416A0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8164" y="2991797"/>
            <a:ext cx="2878282" cy="255423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AD3D6F96-ABD5-4AC9-9A65-39D879A4B1D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66446" y="2991797"/>
            <a:ext cx="2825554" cy="255423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E541DA5-2DA0-45B7-B36F-C2DF30E90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773" y="654985"/>
            <a:ext cx="5520352" cy="1123015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BF38F15B-4F47-43E9-8B64-BFAD033A9E6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02031" y="1897417"/>
            <a:ext cx="5513094" cy="551143"/>
          </a:xfrm>
        </p:spPr>
        <p:txBody>
          <a:bodyPr tIns="216000" anchor="b"/>
          <a:lstStyle>
            <a:lvl1pPr marL="0" indent="0" algn="l">
              <a:lnSpc>
                <a:spcPts val="2501"/>
              </a:lnSpc>
              <a:buNone/>
              <a:defRPr sz="2000" b="1" spc="-25" baseline="0">
                <a:solidFill>
                  <a:schemeClr val="tx2"/>
                </a:solidFill>
                <a:latin typeface="+mn-lt"/>
              </a:defRPr>
            </a:lvl1pPr>
            <a:lvl2pPr marL="457269" indent="0" algn="ctr">
              <a:buNone/>
              <a:defRPr sz="2000"/>
            </a:lvl2pPr>
            <a:lvl3pPr marL="914537" indent="0" algn="ctr">
              <a:buNone/>
              <a:defRPr sz="1800"/>
            </a:lvl3pPr>
            <a:lvl4pPr marL="1371806" indent="0" algn="ctr">
              <a:buNone/>
              <a:defRPr sz="1600"/>
            </a:lvl4pPr>
            <a:lvl5pPr marL="1829074" indent="0" algn="ctr">
              <a:buNone/>
              <a:defRPr sz="1600"/>
            </a:lvl5pPr>
            <a:lvl6pPr marL="2286343" indent="0" algn="ctr">
              <a:buNone/>
              <a:defRPr sz="1600"/>
            </a:lvl6pPr>
            <a:lvl7pPr marL="2743611" indent="0" algn="ctr">
              <a:buNone/>
              <a:defRPr sz="1600"/>
            </a:lvl7pPr>
            <a:lvl8pPr marL="3200880" indent="0" algn="ctr">
              <a:buNone/>
              <a:defRPr sz="1600"/>
            </a:lvl8pPr>
            <a:lvl9pPr marL="3658148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531B1858-7A4C-4A49-922D-55B14AF469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4773" y="2567977"/>
            <a:ext cx="5520352" cy="333071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99900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4773" y="466154"/>
            <a:ext cx="10515600" cy="13255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Sed </a:t>
            </a:r>
            <a:r>
              <a:rPr lang="en-US" dirty="0" err="1"/>
              <a:t>sollicitudin</a:t>
            </a:r>
            <a:r>
              <a:rPr lang="en-US" dirty="0"/>
              <a:t> semper </a:t>
            </a:r>
            <a:r>
              <a:rPr lang="en-US" dirty="0" err="1"/>
              <a:t>justo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124" y="2290817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Rediger tekststiler i malen
Andre nivå
Tredje nivå
Fjerde nivå
Femte nivå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A2C9954-15B7-4316-943D-E48D9D9FBF8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01124" y="6217304"/>
            <a:ext cx="1085072" cy="38296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88F4F14-301C-4E14-A775-555791ED099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379545" y="6060919"/>
            <a:ext cx="2085287" cy="48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8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txStyles>
    <p:titleStyle>
      <a:lvl1pPr algn="l" defTabSz="914537" rtl="0" eaLnBrk="1" latinLnBrk="0" hangingPunct="1">
        <a:lnSpc>
          <a:spcPts val="4101"/>
        </a:lnSpc>
        <a:spcBef>
          <a:spcPct val="0"/>
        </a:spcBef>
        <a:buNone/>
        <a:defRPr sz="3751" kern="1200" spc="-65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0428" indent="-260428" algn="l" defTabSz="914537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903" indent="-228634" algn="l" defTabSz="914537" rtl="0" eaLnBrk="1" latinLnBrk="0" hangingPunct="1">
        <a:lnSpc>
          <a:spcPct val="100000"/>
        </a:lnSpc>
        <a:spcBef>
          <a:spcPts val="95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171" indent="-228634" algn="l" defTabSz="91453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440" indent="-228634" algn="l" defTabSz="914537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708" indent="-228634" algn="l" defTabSz="914537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977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5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4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3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9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7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6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4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3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1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1EA6F2E-89DA-4512-B0CD-4072BA912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4252" y="2024331"/>
            <a:ext cx="5472852" cy="1112417"/>
          </a:xfrm>
        </p:spPr>
        <p:txBody>
          <a:bodyPr/>
          <a:lstStyle/>
          <a:p>
            <a:r>
              <a:rPr lang="en-US" dirty="0"/>
              <a:t>Ethical theories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F1712FF-4953-41C3-BBF0-7BB44968F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618" y="3100967"/>
            <a:ext cx="4464609" cy="713582"/>
          </a:xfrm>
        </p:spPr>
        <p:txBody>
          <a:bodyPr>
            <a:normAutofit/>
          </a:bodyPr>
          <a:lstStyle/>
          <a:p>
            <a:r>
              <a:rPr lang="en-US" sz="2400" i="1" dirty="0"/>
              <a:t>-</a:t>
            </a:r>
            <a:r>
              <a:rPr lang="nb-NO" sz="2400" i="1" dirty="0"/>
              <a:t> in </a:t>
            </a:r>
            <a:r>
              <a:rPr lang="nb-NO" sz="2400" i="1" dirty="0" err="1"/>
              <a:t>health</a:t>
            </a:r>
            <a:r>
              <a:rPr lang="nb-NO" sz="2400" i="1" dirty="0"/>
              <a:t> </a:t>
            </a:r>
            <a:r>
              <a:rPr lang="nb-NO" sz="2400" i="1" dirty="0" err="1"/>
              <a:t>priorities</a:t>
            </a:r>
            <a:endParaRPr lang="en-US" sz="2100" dirty="0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47A46ADF-73C3-6A46-8D2F-2B84901C0A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8886" y="4174731"/>
            <a:ext cx="5098889" cy="546744"/>
          </a:xfrm>
        </p:spPr>
        <p:txBody>
          <a:bodyPr>
            <a:normAutofit/>
          </a:bodyPr>
          <a:lstStyle/>
          <a:p>
            <a:r>
              <a:rPr lang="nb-NO" sz="1350" dirty="0"/>
              <a:t>Kjell Arne Johansson (MD, </a:t>
            </a:r>
            <a:r>
              <a:rPr lang="nb-NO" sz="1350" dirty="0" err="1"/>
              <a:t>PhD</a:t>
            </a:r>
            <a:r>
              <a:rPr lang="nb-NO" sz="1350" dirty="0"/>
              <a:t>)</a:t>
            </a:r>
          </a:p>
          <a:p>
            <a:r>
              <a:rPr lang="nb-NO" sz="1350" dirty="0"/>
              <a:t>Professor i medisinsk etikk (UiB) og overlege (AFR Helse-Bergen)</a:t>
            </a:r>
          </a:p>
        </p:txBody>
      </p:sp>
      <p:pic>
        <p:nvPicPr>
          <p:cNvPr id="17" name="Plassholder for bilde 16" descr="Et bilde som inneholder person, innendørs, danser, gruppe&#10;&#10;Automatisk generert beskrivelse">
            <a:extLst>
              <a:ext uri="{FF2B5EF4-FFF2-40B4-BE49-F238E27FC236}">
                <a16:creationId xmlns:a16="http://schemas.microsoft.com/office/drawing/2014/main" id="{52623271-5B19-3540-A137-D0BF61EF0AA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8" r="16578"/>
          <a:stretch>
            <a:fillRect/>
          </a:stretch>
        </p:blipFill>
        <p:spPr>
          <a:xfrm>
            <a:off x="7572526" y="1005388"/>
            <a:ext cx="3549856" cy="3716087"/>
          </a:xfrm>
        </p:spPr>
      </p:pic>
    </p:spTree>
    <p:extLst>
      <p:ext uri="{BB962C8B-B14F-4D97-AF65-F5344CB8AC3E}">
        <p14:creationId xmlns:p14="http://schemas.microsoft.com/office/powerpoint/2010/main" val="102560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687EFD6F-03C1-4BD5-3175-57B072D11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123" y="466154"/>
            <a:ext cx="10509249" cy="1325563"/>
          </a:xfrm>
        </p:spPr>
        <p:txBody>
          <a:bodyPr anchor="b">
            <a:normAutofit/>
          </a:bodyPr>
          <a:lstStyle/>
          <a:p>
            <a:r>
              <a:rPr lang="en-US" sz="3500" dirty="0"/>
              <a:t>     Gut feeling                vs.                 Ethical principles                   (moral intuitions)                     (rational decision making)</a:t>
            </a:r>
          </a:p>
        </p:txBody>
      </p:sp>
      <p:pic>
        <p:nvPicPr>
          <p:cNvPr id="1028" name="Picture 4" descr="Rational, Nonrational and Irrational Decision Making">
            <a:extLst>
              <a:ext uri="{FF2B5EF4-FFF2-40B4-BE49-F238E27FC236}">
                <a16:creationId xmlns:a16="http://schemas.microsoft.com/office/drawing/2014/main" id="{2006BBE4-BCA0-5FF0-305B-B2B0A50E30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95" b="12910"/>
          <a:stretch/>
        </p:blipFill>
        <p:spPr bwMode="auto">
          <a:xfrm>
            <a:off x="801124" y="2290818"/>
            <a:ext cx="10515600" cy="3638721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187607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4AED47DC-3C7B-448E-E90B-3DC6FE05C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84798" y="791121"/>
            <a:ext cx="4237720" cy="4746721"/>
          </a:xfrm>
          <a:prstGeom prst="flowChartConnector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579DAD-CC32-347A-950B-24A029A36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773" y="654985"/>
            <a:ext cx="5520352" cy="1123015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The principle of equality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B1DF-95DF-C0C0-5175-74962DCD7B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4773" y="2567977"/>
            <a:ext cx="5520352" cy="3330711"/>
          </a:xfrm>
        </p:spPr>
        <p:txBody>
          <a:bodyPr vert="horz" lIns="0" tIns="0" rIns="0" bIns="0" rtlCol="0">
            <a:normAutofit/>
          </a:bodyPr>
          <a:lstStyle/>
          <a:p>
            <a:pPr marL="0" indent="0">
              <a:buNone/>
            </a:pPr>
            <a:r>
              <a:rPr lang="nb-NO" b="0" i="0" kern="1200">
                <a:effectLst/>
                <a:highlight>
                  <a:srgbClr val="FFFFFF"/>
                </a:highlight>
                <a:latin typeface="+mn-lt"/>
                <a:ea typeface="+mn-ea"/>
                <a:cs typeface="+mn-cs"/>
              </a:rPr>
              <a:t>Equals should be treated equally, and unequals unequally in proportion to their relevant differences.</a:t>
            </a:r>
            <a:endParaRPr lang="nb-NO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A6F8B-D336-4B34-3FAF-FF1AE9267BC6}"/>
              </a:ext>
            </a:extLst>
          </p:cNvPr>
          <p:cNvSpPr txBox="1"/>
          <p:nvPr/>
        </p:nvSpPr>
        <p:spPr>
          <a:xfrm>
            <a:off x="1069482" y="4022170"/>
            <a:ext cx="4909064" cy="2111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60428" indent="-260428" algn="r" defTabSz="914537">
              <a:spcBef>
                <a:spcPts val="1000"/>
              </a:spcBef>
            </a:pPr>
            <a:r>
              <a:rPr lang="en-US" sz="1000" b="0" i="1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Aristotle's "Nicomachean Ethics"</a:t>
            </a:r>
            <a:endParaRPr lang="en-US" sz="1000" i="1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3C083A-2649-FB7F-4FD4-0EFC90AACB32}"/>
              </a:ext>
            </a:extLst>
          </p:cNvPr>
          <p:cNvSpPr txBox="1"/>
          <p:nvPr/>
        </p:nvSpPr>
        <p:spPr>
          <a:xfrm>
            <a:off x="8282608" y="5260843"/>
            <a:ext cx="16962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Image: </a:t>
            </a:r>
            <a:r>
              <a:rPr lang="nb-NO" sz="1200" b="0" i="0" dirty="0" err="1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Saara</a:t>
            </a:r>
            <a:r>
              <a:rPr lang="nb-NO" sz="1200" b="0" i="0" dirty="0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200" b="0" i="0" dirty="0" err="1">
                <a:solidFill>
                  <a:srgbClr val="55555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Halmetoja</a:t>
            </a:r>
            <a:endParaRPr lang="nb-NO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197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4594D7B-6A36-DB8F-01AB-C0770B52B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375" y="201249"/>
            <a:ext cx="10509249" cy="1325563"/>
          </a:xfrm>
        </p:spPr>
        <p:txBody>
          <a:bodyPr anchor="b">
            <a:normAutofit/>
          </a:bodyPr>
          <a:lstStyle/>
          <a:p>
            <a:r>
              <a:rPr lang="en-US" sz="3500" dirty="0"/>
              <a:t>Clinical                                                      Population based </a:t>
            </a:r>
            <a:br>
              <a:rPr lang="en-US" sz="3500" dirty="0"/>
            </a:br>
            <a:r>
              <a:rPr lang="en-US" sz="3500" dirty="0"/>
              <a:t>Ethical Principles                                   Ethical Principles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8F758F-18BF-D92F-629F-D0291D34A592}"/>
              </a:ext>
            </a:extLst>
          </p:cNvPr>
          <p:cNvSpPr txBox="1"/>
          <p:nvPr/>
        </p:nvSpPr>
        <p:spPr>
          <a:xfrm>
            <a:off x="1179443" y="1652989"/>
            <a:ext cx="33660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Autonomy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Beneficence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Do no harm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Fairness/Justice</a:t>
            </a:r>
            <a:endParaRPr lang="nb-NO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CFF2BD-EC66-A704-91F6-F58565F50BA5}"/>
              </a:ext>
            </a:extLst>
          </p:cNvPr>
          <p:cNvSpPr txBox="1"/>
          <p:nvPr/>
        </p:nvSpPr>
        <p:spPr>
          <a:xfrm>
            <a:off x="7646505" y="1868432"/>
            <a:ext cx="44726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Maximize health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Priority to worst off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Financial risk protection</a:t>
            </a:r>
            <a:endParaRPr lang="nb-NO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D1AD39-2A33-75B4-BB9D-E8B83F124B20}"/>
              </a:ext>
            </a:extLst>
          </p:cNvPr>
          <p:cNvSpPr txBox="1"/>
          <p:nvPr/>
        </p:nvSpPr>
        <p:spPr>
          <a:xfrm>
            <a:off x="5711686" y="2671961"/>
            <a:ext cx="76862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500" b="0" i="0" u="none" strike="noStrike" kern="1200" cap="none" spc="-65" normalizeH="0" baseline="0" noProof="0" dirty="0">
                <a:ln>
                  <a:noFill/>
                </a:ln>
                <a:solidFill>
                  <a:srgbClr val="E95A50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vs. </a:t>
            </a:r>
            <a:endParaRPr lang="nb-NO" dirty="0"/>
          </a:p>
        </p:txBody>
      </p:sp>
      <p:pic>
        <p:nvPicPr>
          <p:cNvPr id="1026" name="Picture 2" descr="Medical Treatments">
            <a:extLst>
              <a:ext uri="{FF2B5EF4-FFF2-40B4-BE49-F238E27FC236}">
                <a16:creationId xmlns:a16="http://schemas.microsoft.com/office/drawing/2014/main" id="{A1182D08-9991-0821-EFCD-7312182CA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460" y="380316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 raises world population forecast to 9.8 billion people by 2050">
            <a:extLst>
              <a:ext uri="{FF2B5EF4-FFF2-40B4-BE49-F238E27FC236}">
                <a16:creationId xmlns:a16="http://schemas.microsoft.com/office/drawing/2014/main" id="{7B81F63D-B060-DC31-273E-18081BF48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817" y="3803167"/>
            <a:ext cx="2274471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802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7AEFD8-C7E1-44FF-8520-BDDD5E447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47" y="294685"/>
            <a:ext cx="10959905" cy="633776"/>
          </a:xfrm>
        </p:spPr>
        <p:txBody>
          <a:bodyPr anchor="b">
            <a:normAutofit/>
          </a:bodyPr>
          <a:lstStyle/>
          <a:p>
            <a:r>
              <a:rPr lang="en-US" sz="3500" dirty="0"/>
              <a:t>Deliberative democracy - fair priorities without consensus</a:t>
            </a: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6B832C5C-2CA9-C7AA-88EF-91840B1CCF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188822"/>
              </p:ext>
            </p:extLst>
          </p:nvPr>
        </p:nvGraphicFramePr>
        <p:xfrm>
          <a:off x="838199" y="928461"/>
          <a:ext cx="10515600" cy="5433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4368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E6415-6A80-1AD2-B953-AE3D93672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773" y="218475"/>
            <a:ext cx="10515600" cy="750790"/>
          </a:xfrm>
        </p:spPr>
        <p:txBody>
          <a:bodyPr/>
          <a:lstStyle/>
          <a:p>
            <a:r>
              <a:rPr lang="en-US" dirty="0"/>
              <a:t>Ethical theories relevant for health priorities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F0819CE-6D83-08D5-C611-3D9E1B8BBB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9341846"/>
              </p:ext>
            </p:extLst>
          </p:nvPr>
        </p:nvGraphicFramePr>
        <p:xfrm>
          <a:off x="755503" y="1246078"/>
          <a:ext cx="10515597" cy="4737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13806051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791100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201719911"/>
                    </a:ext>
                  </a:extLst>
                </a:gridCol>
              </a:tblGrid>
              <a:tr h="294908">
                <a:tc>
                  <a:txBody>
                    <a:bodyPr/>
                    <a:lstStyle/>
                    <a:p>
                      <a:r>
                        <a:rPr lang="en-US" dirty="0"/>
                        <a:t>Ethical theory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Applied principles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Quantitatve tools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218119"/>
                  </a:ext>
                </a:extLst>
              </a:tr>
              <a:tr h="896844">
                <a:tc>
                  <a:txBody>
                    <a:bodyPr/>
                    <a:lstStyle/>
                    <a:p>
                      <a:r>
                        <a:rPr lang="en-US" dirty="0"/>
                        <a:t>Utilitarianism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Maximizing health
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Cost-benefit analyses
(cost per QALY/DALY)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129293"/>
                  </a:ext>
                </a:extLst>
              </a:tr>
              <a:tr h="509019">
                <a:tc>
                  <a:txBody>
                    <a:bodyPr/>
                    <a:lstStyle/>
                    <a:p>
                      <a:pPr marL="0" marR="0" lvl="0" indent="0" algn="l" defTabSz="9145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Egalitarianism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Equality in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Inequality estimates
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77053"/>
                  </a:ext>
                </a:extLst>
              </a:tr>
              <a:tr h="509019">
                <a:tc>
                  <a:txBody>
                    <a:bodyPr/>
                    <a:lstStyle/>
                    <a:p>
                      <a:pPr marL="0" marR="0" lvl="0" indent="0" algn="l" defTabSz="9145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Prioritarianism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Health maximization with extra priority for the most deprived
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r>
                        <a:rPr lang="en-US"/>
                        <a:t>Social </a:t>
                      </a:r>
                      <a:r>
                        <a:rPr lang="en-US" dirty="0"/>
                        <a:t>welfare functions
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996089"/>
                  </a:ext>
                </a:extLst>
              </a:tr>
              <a:tr h="2949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136776"/>
                  </a:ext>
                </a:extLst>
              </a:tr>
              <a:tr h="509019">
                <a:tc>
                  <a:txBody>
                    <a:bodyPr/>
                    <a:lstStyle/>
                    <a:p>
                      <a:r>
                        <a:rPr lang="en-US" dirty="0" err="1"/>
                        <a:t>Sufficientarianism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sure everyone has sufficient health </a:t>
                      </a:r>
                    </a:p>
                    <a:p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(are above a threshold)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523708"/>
                  </a:ext>
                </a:extLst>
              </a:tr>
              <a:tr h="509019">
                <a:tc>
                  <a:txBody>
                    <a:bodyPr/>
                    <a:lstStyle/>
                    <a:p>
                      <a:r>
                        <a:rPr lang="en-US" dirty="0"/>
                        <a:t>Rights-based approach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Progressive realization of the right to health and health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27540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0B42EF9-A5C2-67CC-40B8-50F6BD9282DA}"/>
              </a:ext>
            </a:extLst>
          </p:cNvPr>
          <p:cNvSpPr/>
          <p:nvPr/>
        </p:nvSpPr>
        <p:spPr>
          <a:xfrm>
            <a:off x="755503" y="3170781"/>
            <a:ext cx="10515597" cy="92354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451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4A126-2AF1-C60B-CF35-714592746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773" y="466154"/>
            <a:ext cx="10515600" cy="1325563"/>
          </a:xfrm>
        </p:spPr>
        <p:txBody>
          <a:bodyPr anchor="b">
            <a:normAutofit/>
          </a:bodyPr>
          <a:lstStyle/>
          <a:p>
            <a:r>
              <a:rPr lang="en-US" dirty="0"/>
              <a:t>Legal regulations of health services in Norway</a:t>
            </a:r>
            <a:endParaRPr lang="nb-NO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65EBBE4-ECD5-5C40-EF8F-C5D0814F50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068197"/>
              </p:ext>
            </p:extLst>
          </p:nvPr>
        </p:nvGraphicFramePr>
        <p:xfrm>
          <a:off x="801124" y="2290818"/>
          <a:ext cx="10515600" cy="3638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1983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11">
      <a:dk1>
        <a:sysClr val="windowText" lastClr="000000"/>
      </a:dk1>
      <a:lt1>
        <a:sysClr val="window" lastClr="FFFFFF"/>
      </a:lt1>
      <a:dk2>
        <a:srgbClr val="414042"/>
      </a:dk2>
      <a:lt2>
        <a:srgbClr val="E7E6E6"/>
      </a:lt2>
      <a:accent1>
        <a:srgbClr val="E95A50"/>
      </a:accent1>
      <a:accent2>
        <a:srgbClr val="D3CABD"/>
      </a:accent2>
      <a:accent3>
        <a:srgbClr val="265951"/>
      </a:accent3>
      <a:accent4>
        <a:srgbClr val="F6B8A8"/>
      </a:accent4>
      <a:accent5>
        <a:srgbClr val="65807C"/>
      </a:accent5>
      <a:accent6>
        <a:srgbClr val="38433D"/>
      </a:accent6>
      <a:hlink>
        <a:srgbClr val="0563C1"/>
      </a:hlink>
      <a:folHlink>
        <a:srgbClr val="954F72"/>
      </a:folHlink>
    </a:clrScheme>
    <a:fontScheme name="Custom 5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3" id="{21FBE061-DEEB-9E4C-A975-19C358CD2671}" vid="{F223BEB9-1F0E-284C-9441-50AF26CA23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e059ffe-3253-4d74-8f4f-18a1f2f9ccb9">
      <Terms xmlns="http://schemas.microsoft.com/office/infopath/2007/PartnerControls"/>
    </lcf76f155ced4ddcb4097134ff3c332f>
    <TaxCatchAll xmlns="85616de9-b0e9-45fa-affc-c2a97a23b0b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7AFCA0C18D2E44A780C3A229A3B25C" ma:contentTypeVersion="18" ma:contentTypeDescription="Create a new document." ma:contentTypeScope="" ma:versionID="90f9caf670052a47d52e5e2ee5744206">
  <xsd:schema xmlns:xsd="http://www.w3.org/2001/XMLSchema" xmlns:xs="http://www.w3.org/2001/XMLSchema" xmlns:p="http://schemas.microsoft.com/office/2006/metadata/properties" xmlns:ns2="6e059ffe-3253-4d74-8f4f-18a1f2f9ccb9" xmlns:ns3="85616de9-b0e9-45fa-affc-c2a97a23b0b3" targetNamespace="http://schemas.microsoft.com/office/2006/metadata/properties" ma:root="true" ma:fieldsID="7c377add0dd53b893cc1ca5d825a5d0a" ns2:_="" ns3:_="">
    <xsd:import namespace="6e059ffe-3253-4d74-8f4f-18a1f2f9ccb9"/>
    <xsd:import namespace="85616de9-b0e9-45fa-affc-c2a97a23b0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59ffe-3253-4d74-8f4f-18a1f2f9cc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f15d7e9-da90-449b-8052-bacb192258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616de9-b0e9-45fa-affc-c2a97a23b0b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eeaa549-a340-44e6-9363-64e2c2400d6f}" ma:internalName="TaxCatchAll" ma:showField="CatchAllData" ma:web="85616de9-b0e9-45fa-affc-c2a97a23b0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060B8F-EB52-43A5-A394-BCEF3D19E2EE}">
  <ds:schemaRefs>
    <ds:schemaRef ds:uri="http://schemas.microsoft.com/office/2006/metadata/properties"/>
    <ds:schemaRef ds:uri="http://schemas.microsoft.com/office/infopath/2007/PartnerControls"/>
    <ds:schemaRef ds:uri="15e02814-a94f-4422-99be-2de375fb6331"/>
    <ds:schemaRef ds:uri="bd1d6d39-a10c-4206-bbd4-2925c2c00df3"/>
    <ds:schemaRef ds:uri="6e059ffe-3253-4d74-8f4f-18a1f2f9ccb9"/>
    <ds:schemaRef ds:uri="85616de9-b0e9-45fa-affc-c2a97a23b0b3"/>
  </ds:schemaRefs>
</ds:datastoreItem>
</file>

<file path=customXml/itemProps2.xml><?xml version="1.0" encoding="utf-8"?>
<ds:datastoreItem xmlns:ds="http://schemas.openxmlformats.org/officeDocument/2006/customXml" ds:itemID="{89B3683C-C604-41F2-A839-44D55EE7EA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059ffe-3253-4d74-8f4f-18a1f2f9ccb9"/>
    <ds:schemaRef ds:uri="85616de9-b0e9-45fa-affc-c2a97a23b0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D56C24-1E6C-417A-91C2-EA6D735DFE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638</TotalTime>
  <Words>365</Words>
  <Application>Microsoft Office PowerPoint</Application>
  <PresentationFormat>Widescreen</PresentationFormat>
  <Paragraphs>69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Georgia</vt:lpstr>
      <vt:lpstr>Office-tema</vt:lpstr>
      <vt:lpstr>Ethical theories</vt:lpstr>
      <vt:lpstr>     Gut feeling                vs.                 Ethical principles                   (moral intuitions)                     (rational decision making)</vt:lpstr>
      <vt:lpstr>The principle of equality</vt:lpstr>
      <vt:lpstr>Clinical                                                      Population based  Ethical Principles                                   Ethical Principles</vt:lpstr>
      <vt:lpstr>Deliberative democracy - fair priorities without consensus</vt:lpstr>
      <vt:lpstr>Ethical theories relevant for health priorities</vt:lpstr>
      <vt:lpstr>Legal regulations of health services in Norway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Prioritering</dc:title>
  <dc:creator>Ingrid Miljeteig</dc:creator>
  <cp:lastModifiedBy>Kjell Arne Johansson</cp:lastModifiedBy>
  <cp:revision>1</cp:revision>
  <dcterms:created xsi:type="dcterms:W3CDTF">2022-03-22T14:42:29Z</dcterms:created>
  <dcterms:modified xsi:type="dcterms:W3CDTF">2024-05-22T05:53:00Z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0x010100227AFCA0C18D2E44A780C3A229A3B25C</vt:lpwstr>
  </property>
</Properties>
</file>