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7" r:id="rId5"/>
  </p:sldMasterIdLst>
  <p:sldIdLst>
    <p:sldId id="256" r:id="rId6"/>
    <p:sldId id="563" r:id="rId7"/>
    <p:sldId id="564" r:id="rId8"/>
    <p:sldId id="566" r:id="rId9"/>
    <p:sldId id="565" r:id="rId10"/>
    <p:sldId id="599" r:id="rId11"/>
    <p:sldId id="596" r:id="rId12"/>
    <p:sldId id="268" r:id="rId13"/>
  </p:sldIdLst>
  <p:sldSz cx="12192000" cy="6858000"/>
  <p:notesSz cx="6858000" cy="9144000"/>
  <p:defaultTextStyle>
    <a:defPPr>
      <a:defRPr lang="en-US"/>
    </a:defPPr>
    <a:lvl1pPr marL="0" algn="l" defTabSz="2285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228566" algn="l" defTabSz="2285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457132" algn="l" defTabSz="2285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685697" algn="l" defTabSz="2285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914263" algn="l" defTabSz="2285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142829" algn="l" defTabSz="2285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371395" algn="l" defTabSz="2285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1599960" algn="l" defTabSz="2285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1828526" algn="l" defTabSz="2285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5EF"/>
    <a:srgbClr val="F6EFE7"/>
    <a:srgbClr val="F2E8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B09E66-B950-452D-BED6-038EA50B1C74}" v="12" dt="2024-04-15T12:09:08.8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9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jell Arne Johansson" userId="7552cf6f-e9dc-4b03-aa93-3483c317bfec" providerId="ADAL" clId="{78C82C0C-6FB9-4A72-8F69-EDE83AEE8070}"/>
    <pc:docChg chg="custSel addSld delSld modSld">
      <pc:chgData name="Kjell Arne Johansson" userId="7552cf6f-e9dc-4b03-aa93-3483c317bfec" providerId="ADAL" clId="{78C82C0C-6FB9-4A72-8F69-EDE83AEE8070}" dt="2024-03-05T11:06:04.540" v="80" actId="47"/>
      <pc:docMkLst>
        <pc:docMk/>
      </pc:docMkLst>
      <pc:sldChg chg="del">
        <pc:chgData name="Kjell Arne Johansson" userId="7552cf6f-e9dc-4b03-aa93-3483c317bfec" providerId="ADAL" clId="{78C82C0C-6FB9-4A72-8F69-EDE83AEE8070}" dt="2024-03-05T11:04:45.759" v="21" actId="47"/>
        <pc:sldMkLst>
          <pc:docMk/>
          <pc:sldMk cId="2465973446" sldId="547"/>
        </pc:sldMkLst>
      </pc:sldChg>
      <pc:sldChg chg="del">
        <pc:chgData name="Kjell Arne Johansson" userId="7552cf6f-e9dc-4b03-aa93-3483c317bfec" providerId="ADAL" clId="{78C82C0C-6FB9-4A72-8F69-EDE83AEE8070}" dt="2024-03-05T11:03:24.816" v="15" actId="47"/>
        <pc:sldMkLst>
          <pc:docMk/>
          <pc:sldMk cId="2798537737" sldId="548"/>
        </pc:sldMkLst>
      </pc:sldChg>
      <pc:sldChg chg="modSp mod">
        <pc:chgData name="Kjell Arne Johansson" userId="7552cf6f-e9dc-4b03-aa93-3483c317bfec" providerId="ADAL" clId="{78C82C0C-6FB9-4A72-8F69-EDE83AEE8070}" dt="2024-03-05T11:01:22.828" v="12" actId="20577"/>
        <pc:sldMkLst>
          <pc:docMk/>
          <pc:sldMk cId="1953316007" sldId="564"/>
        </pc:sldMkLst>
        <pc:spChg chg="mod">
          <ac:chgData name="Kjell Arne Johansson" userId="7552cf6f-e9dc-4b03-aa93-3483c317bfec" providerId="ADAL" clId="{78C82C0C-6FB9-4A72-8F69-EDE83AEE8070}" dt="2024-03-05T11:01:22.828" v="12" actId="20577"/>
          <ac:spMkLst>
            <pc:docMk/>
            <pc:sldMk cId="1953316007" sldId="564"/>
            <ac:spMk id="3" creationId="{CFD55BE5-6FE2-9143-9DF2-B54CB784B05E}"/>
          </ac:spMkLst>
        </pc:spChg>
      </pc:sldChg>
      <pc:sldChg chg="modSp mod">
        <pc:chgData name="Kjell Arne Johansson" userId="7552cf6f-e9dc-4b03-aa93-3483c317bfec" providerId="ADAL" clId="{78C82C0C-6FB9-4A72-8F69-EDE83AEE8070}" dt="2024-03-05T11:01:43.406" v="13" actId="255"/>
        <pc:sldMkLst>
          <pc:docMk/>
          <pc:sldMk cId="1564946936" sldId="566"/>
        </pc:sldMkLst>
        <pc:spChg chg="mod">
          <ac:chgData name="Kjell Arne Johansson" userId="7552cf6f-e9dc-4b03-aa93-3483c317bfec" providerId="ADAL" clId="{78C82C0C-6FB9-4A72-8F69-EDE83AEE8070}" dt="2024-03-05T11:01:43.406" v="13" actId="255"/>
          <ac:spMkLst>
            <pc:docMk/>
            <pc:sldMk cId="1564946936" sldId="566"/>
            <ac:spMk id="3" creationId="{250B239C-6834-DFFD-6C64-A55483E7E8A9}"/>
          </ac:spMkLst>
        </pc:spChg>
      </pc:sldChg>
      <pc:sldChg chg="addSp modSp add del mod">
        <pc:chgData name="Kjell Arne Johansson" userId="7552cf6f-e9dc-4b03-aa93-3483c317bfec" providerId="ADAL" clId="{78C82C0C-6FB9-4A72-8F69-EDE83AEE8070}" dt="2024-03-05T11:05:57.888" v="79" actId="20577"/>
        <pc:sldMkLst>
          <pc:docMk/>
          <pc:sldMk cId="826977587" sldId="596"/>
        </pc:sldMkLst>
        <pc:spChg chg="add mod">
          <ac:chgData name="Kjell Arne Johansson" userId="7552cf6f-e9dc-4b03-aa93-3483c317bfec" providerId="ADAL" clId="{78C82C0C-6FB9-4A72-8F69-EDE83AEE8070}" dt="2024-03-05T11:05:57.888" v="79" actId="20577"/>
          <ac:spMkLst>
            <pc:docMk/>
            <pc:sldMk cId="826977587" sldId="596"/>
            <ac:spMk id="3" creationId="{EABE4A9A-8F34-A505-F44F-42A7535765DE}"/>
          </ac:spMkLst>
        </pc:spChg>
      </pc:sldChg>
      <pc:sldChg chg="addSp delSp modSp add mod">
        <pc:chgData name="Kjell Arne Johansson" userId="7552cf6f-e9dc-4b03-aa93-3483c317bfec" providerId="ADAL" clId="{78C82C0C-6FB9-4A72-8F69-EDE83AEE8070}" dt="2024-03-05T11:04:36.988" v="20" actId="1076"/>
        <pc:sldMkLst>
          <pc:docMk/>
          <pc:sldMk cId="3385355473" sldId="599"/>
        </pc:sldMkLst>
        <pc:spChg chg="del">
          <ac:chgData name="Kjell Arne Johansson" userId="7552cf6f-e9dc-4b03-aa93-3483c317bfec" providerId="ADAL" clId="{78C82C0C-6FB9-4A72-8F69-EDE83AEE8070}" dt="2024-03-05T11:03:34.927" v="16" actId="478"/>
          <ac:spMkLst>
            <pc:docMk/>
            <pc:sldMk cId="3385355473" sldId="599"/>
            <ac:spMk id="2" creationId="{9654BDB8-7DAE-5E64-B947-B0223142E2BB}"/>
          </ac:spMkLst>
        </pc:spChg>
        <pc:picChg chg="add mod">
          <ac:chgData name="Kjell Arne Johansson" userId="7552cf6f-e9dc-4b03-aa93-3483c317bfec" providerId="ADAL" clId="{78C82C0C-6FB9-4A72-8F69-EDE83AEE8070}" dt="2024-03-05T11:04:36.988" v="20" actId="1076"/>
          <ac:picMkLst>
            <pc:docMk/>
            <pc:sldMk cId="3385355473" sldId="599"/>
            <ac:picMk id="1026" creationId="{7BCEC3BB-BAEC-9215-B9DA-CA23A59D8CB1}"/>
          </ac:picMkLst>
        </pc:picChg>
      </pc:sldChg>
      <pc:sldChg chg="delSp new del mod">
        <pc:chgData name="Kjell Arne Johansson" userId="7552cf6f-e9dc-4b03-aa93-3483c317bfec" providerId="ADAL" clId="{78C82C0C-6FB9-4A72-8F69-EDE83AEE8070}" dt="2024-03-05T11:06:04.540" v="80" actId="47"/>
        <pc:sldMkLst>
          <pc:docMk/>
          <pc:sldMk cId="2674238613" sldId="600"/>
        </pc:sldMkLst>
        <pc:spChg chg="del">
          <ac:chgData name="Kjell Arne Johansson" userId="7552cf6f-e9dc-4b03-aa93-3483c317bfec" providerId="ADAL" clId="{78C82C0C-6FB9-4A72-8F69-EDE83AEE8070}" dt="2024-03-05T11:04:53.810" v="23" actId="478"/>
          <ac:spMkLst>
            <pc:docMk/>
            <pc:sldMk cId="2674238613" sldId="600"/>
            <ac:spMk id="2" creationId="{B6318EB8-B9FF-E221-A2C8-1F46FC71ABE2}"/>
          </ac:spMkLst>
        </pc:spChg>
      </pc:sldChg>
      <pc:sldMasterChg chg="delSldLayout">
        <pc:chgData name="Kjell Arne Johansson" userId="7552cf6f-e9dc-4b03-aa93-3483c317bfec" providerId="ADAL" clId="{78C82C0C-6FB9-4A72-8F69-EDE83AEE8070}" dt="2024-03-05T11:04:45.759" v="21" actId="47"/>
        <pc:sldMasterMkLst>
          <pc:docMk/>
          <pc:sldMasterMk cId="4114182743" sldId="2147483660"/>
        </pc:sldMasterMkLst>
        <pc:sldLayoutChg chg="del">
          <pc:chgData name="Kjell Arne Johansson" userId="7552cf6f-e9dc-4b03-aa93-3483c317bfec" providerId="ADAL" clId="{78C82C0C-6FB9-4A72-8F69-EDE83AEE8070}" dt="2024-03-05T11:04:45.759" v="21" actId="47"/>
          <pc:sldLayoutMkLst>
            <pc:docMk/>
            <pc:sldMasterMk cId="4114182743" sldId="2147483660"/>
            <pc:sldLayoutMk cId="2797593201" sldId="2147483685"/>
          </pc:sldLayoutMkLst>
        </pc:sldLayoutChg>
      </pc:sldMasterChg>
    </pc:docChg>
  </pc:docChgLst>
  <pc:docChgLst>
    <pc:chgData name="Kjell Arne Johansson" userId="7552cf6f-e9dc-4b03-aa93-3483c317bfec" providerId="ADAL" clId="{3BD2D3EA-4A73-400A-A63C-5510B8201298}"/>
    <pc:docChg chg="undo custSel addSld delSld modSld">
      <pc:chgData name="Kjell Arne Johansson" userId="7552cf6f-e9dc-4b03-aa93-3483c317bfec" providerId="ADAL" clId="{3BD2D3EA-4A73-400A-A63C-5510B8201298}" dt="2023-08-22T12:39:09.675" v="364" actId="14100"/>
      <pc:docMkLst>
        <pc:docMk/>
      </pc:docMkLst>
      <pc:sldChg chg="modSp mod">
        <pc:chgData name="Kjell Arne Johansson" userId="7552cf6f-e9dc-4b03-aa93-3483c317bfec" providerId="ADAL" clId="{3BD2D3EA-4A73-400A-A63C-5510B8201298}" dt="2023-08-20T19:32:42.754" v="61"/>
        <pc:sldMkLst>
          <pc:docMk/>
          <pc:sldMk cId="1616745692" sldId="256"/>
        </pc:sldMkLst>
        <pc:spChg chg="mod">
          <ac:chgData name="Kjell Arne Johansson" userId="7552cf6f-e9dc-4b03-aa93-3483c317bfec" providerId="ADAL" clId="{3BD2D3EA-4A73-400A-A63C-5510B8201298}" dt="2023-08-15T14:26:59.169" v="27" actId="404"/>
          <ac:spMkLst>
            <pc:docMk/>
            <pc:sldMk cId="1616745692" sldId="256"/>
            <ac:spMk id="2" creationId="{C9BFBC24-135E-4127-875C-271926C95AA1}"/>
          </ac:spMkLst>
        </pc:spChg>
        <pc:spChg chg="mod">
          <ac:chgData name="Kjell Arne Johansson" userId="7552cf6f-e9dc-4b03-aa93-3483c317bfec" providerId="ADAL" clId="{3BD2D3EA-4A73-400A-A63C-5510B8201298}" dt="2023-08-20T19:32:42.754" v="61"/>
          <ac:spMkLst>
            <pc:docMk/>
            <pc:sldMk cId="1616745692" sldId="256"/>
            <ac:spMk id="3" creationId="{A101337E-5BAE-402C-BC71-2D47FC1CB2AB}"/>
          </ac:spMkLst>
        </pc:spChg>
      </pc:sldChg>
      <pc:sldChg chg="modSp add mod">
        <pc:chgData name="Kjell Arne Johansson" userId="7552cf6f-e9dc-4b03-aa93-3483c317bfec" providerId="ADAL" clId="{3BD2D3EA-4A73-400A-A63C-5510B8201298}" dt="2023-08-20T19:38:08.718" v="298" actId="1076"/>
        <pc:sldMkLst>
          <pc:docMk/>
          <pc:sldMk cId="2465973446" sldId="547"/>
        </pc:sldMkLst>
        <pc:spChg chg="mod">
          <ac:chgData name="Kjell Arne Johansson" userId="7552cf6f-e9dc-4b03-aa93-3483c317bfec" providerId="ADAL" clId="{3BD2D3EA-4A73-400A-A63C-5510B8201298}" dt="2023-08-20T19:38:04.291" v="297" actId="1076"/>
          <ac:spMkLst>
            <pc:docMk/>
            <pc:sldMk cId="2465973446" sldId="547"/>
            <ac:spMk id="3" creationId="{26303626-5F72-9042-B8F8-43C958E4050D}"/>
          </ac:spMkLst>
        </pc:spChg>
        <pc:picChg chg="mod">
          <ac:chgData name="Kjell Arne Johansson" userId="7552cf6f-e9dc-4b03-aa93-3483c317bfec" providerId="ADAL" clId="{3BD2D3EA-4A73-400A-A63C-5510B8201298}" dt="2023-08-20T19:38:08.718" v="298" actId="1076"/>
          <ac:picMkLst>
            <pc:docMk/>
            <pc:sldMk cId="2465973446" sldId="547"/>
            <ac:picMk id="53254" creationId="{2697BD23-14C3-CB49-99B7-B517F0D2D376}"/>
          </ac:picMkLst>
        </pc:picChg>
      </pc:sldChg>
      <pc:sldChg chg="modSp add mod modAnim">
        <pc:chgData name="Kjell Arne Johansson" userId="7552cf6f-e9dc-4b03-aa93-3483c317bfec" providerId="ADAL" clId="{3BD2D3EA-4A73-400A-A63C-5510B8201298}" dt="2023-08-20T19:39:27.612" v="318" actId="20577"/>
        <pc:sldMkLst>
          <pc:docMk/>
          <pc:sldMk cId="2798537737" sldId="548"/>
        </pc:sldMkLst>
        <pc:spChg chg="mod">
          <ac:chgData name="Kjell Arne Johansson" userId="7552cf6f-e9dc-4b03-aa93-3483c317bfec" providerId="ADAL" clId="{3BD2D3EA-4A73-400A-A63C-5510B8201298}" dt="2023-08-20T19:39:27.612" v="318" actId="20577"/>
          <ac:spMkLst>
            <pc:docMk/>
            <pc:sldMk cId="2798537737" sldId="548"/>
            <ac:spMk id="66562" creationId="{14EF70F3-AE0C-0E4E-8384-16928BD576AA}"/>
          </ac:spMkLst>
        </pc:spChg>
      </pc:sldChg>
      <pc:sldChg chg="del">
        <pc:chgData name="Kjell Arne Johansson" userId="7552cf6f-e9dc-4b03-aa93-3483c317bfec" providerId="ADAL" clId="{3BD2D3EA-4A73-400A-A63C-5510B8201298}" dt="2023-08-20T19:33:21.420" v="68" actId="47"/>
        <pc:sldMkLst>
          <pc:docMk/>
          <pc:sldMk cId="379792626" sldId="549"/>
        </pc:sldMkLst>
      </pc:sldChg>
      <pc:sldChg chg="addSp delSp modSp add mod">
        <pc:chgData name="Kjell Arne Johansson" userId="7552cf6f-e9dc-4b03-aa93-3483c317bfec" providerId="ADAL" clId="{3BD2D3EA-4A73-400A-A63C-5510B8201298}" dt="2023-08-22T12:38:10.195" v="336" actId="20577"/>
        <pc:sldMkLst>
          <pc:docMk/>
          <pc:sldMk cId="2202973060" sldId="563"/>
        </pc:sldMkLst>
        <pc:spChg chg="add del mod">
          <ac:chgData name="Kjell Arne Johansson" userId="7552cf6f-e9dc-4b03-aa93-3483c317bfec" providerId="ADAL" clId="{3BD2D3EA-4A73-400A-A63C-5510B8201298}" dt="2023-08-20T19:32:55.535" v="63" actId="478"/>
          <ac:spMkLst>
            <pc:docMk/>
            <pc:sldMk cId="2202973060" sldId="563"/>
            <ac:spMk id="3" creationId="{3D240583-C700-ECAC-3CD7-61888258734B}"/>
          </ac:spMkLst>
        </pc:spChg>
        <pc:spChg chg="add del mod">
          <ac:chgData name="Kjell Arne Johansson" userId="7552cf6f-e9dc-4b03-aa93-3483c317bfec" providerId="ADAL" clId="{3BD2D3EA-4A73-400A-A63C-5510B8201298}" dt="2023-08-22T12:38:10.195" v="336" actId="20577"/>
          <ac:spMkLst>
            <pc:docMk/>
            <pc:sldMk cId="2202973060" sldId="563"/>
            <ac:spMk id="5" creationId="{00000000-0000-0000-0000-000000000000}"/>
          </ac:spMkLst>
        </pc:spChg>
        <pc:spChg chg="del">
          <ac:chgData name="Kjell Arne Johansson" userId="7552cf6f-e9dc-4b03-aa93-3483c317bfec" providerId="ADAL" clId="{3BD2D3EA-4A73-400A-A63C-5510B8201298}" dt="2023-08-20T19:33:04.950" v="65" actId="478"/>
          <ac:spMkLst>
            <pc:docMk/>
            <pc:sldMk cId="2202973060" sldId="563"/>
            <ac:spMk id="6" creationId="{00000000-0000-0000-0000-000000000000}"/>
          </ac:spMkLst>
        </pc:spChg>
        <pc:spChg chg="add del mod">
          <ac:chgData name="Kjell Arne Johansson" userId="7552cf6f-e9dc-4b03-aa93-3483c317bfec" providerId="ADAL" clId="{3BD2D3EA-4A73-400A-A63C-5510B8201298}" dt="2023-08-20T19:33:08.774" v="66" actId="478"/>
          <ac:spMkLst>
            <pc:docMk/>
            <pc:sldMk cId="2202973060" sldId="563"/>
            <ac:spMk id="8" creationId="{88990034-7B7F-2972-676B-BB9741D711AC}"/>
          </ac:spMkLst>
        </pc:spChg>
      </pc:sldChg>
      <pc:sldChg chg="modSp add mod">
        <pc:chgData name="Kjell Arne Johansson" userId="7552cf6f-e9dc-4b03-aa93-3483c317bfec" providerId="ADAL" clId="{3BD2D3EA-4A73-400A-A63C-5510B8201298}" dt="2023-08-20T19:32:00.329" v="60" actId="1076"/>
        <pc:sldMkLst>
          <pc:docMk/>
          <pc:sldMk cId="1953316007" sldId="564"/>
        </pc:sldMkLst>
        <pc:spChg chg="mod">
          <ac:chgData name="Kjell Arne Johansson" userId="7552cf6f-e9dc-4b03-aa93-3483c317bfec" providerId="ADAL" clId="{3BD2D3EA-4A73-400A-A63C-5510B8201298}" dt="2023-08-20T19:32:00.329" v="60" actId="1076"/>
          <ac:spMkLst>
            <pc:docMk/>
            <pc:sldMk cId="1953316007" sldId="564"/>
            <ac:spMk id="2" creationId="{78C0BBA5-C3F7-A740-B5E2-2C66819B2FE3}"/>
          </ac:spMkLst>
        </pc:spChg>
      </pc:sldChg>
      <pc:sldChg chg="addSp modSp add mod">
        <pc:chgData name="Kjell Arne Johansson" userId="7552cf6f-e9dc-4b03-aa93-3483c317bfec" providerId="ADAL" clId="{3BD2D3EA-4A73-400A-A63C-5510B8201298}" dt="2023-08-22T12:39:09.675" v="364" actId="14100"/>
        <pc:sldMkLst>
          <pc:docMk/>
          <pc:sldMk cId="3155262880" sldId="565"/>
        </pc:sldMkLst>
        <pc:spChg chg="mod">
          <ac:chgData name="Kjell Arne Johansson" userId="7552cf6f-e9dc-4b03-aa93-3483c317bfec" providerId="ADAL" clId="{3BD2D3EA-4A73-400A-A63C-5510B8201298}" dt="2023-08-22T12:39:09.675" v="364" actId="14100"/>
          <ac:spMkLst>
            <pc:docMk/>
            <pc:sldMk cId="3155262880" sldId="565"/>
            <ac:spMk id="2" creationId="{5DAE2D51-1092-0943-994B-0A648920455E}"/>
          </ac:spMkLst>
        </pc:spChg>
        <pc:spChg chg="mod">
          <ac:chgData name="Kjell Arne Johansson" userId="7552cf6f-e9dc-4b03-aa93-3483c317bfec" providerId="ADAL" clId="{3BD2D3EA-4A73-400A-A63C-5510B8201298}" dt="2023-08-20T19:38:41.664" v="300" actId="1076"/>
          <ac:spMkLst>
            <pc:docMk/>
            <pc:sldMk cId="3155262880" sldId="565"/>
            <ac:spMk id="3" creationId="{9F70E2B4-14D4-4941-BCD7-AC5BBCAB8A90}"/>
          </ac:spMkLst>
        </pc:spChg>
        <pc:spChg chg="add mod">
          <ac:chgData name="Kjell Arne Johansson" userId="7552cf6f-e9dc-4b03-aa93-3483c317bfec" providerId="ADAL" clId="{3BD2D3EA-4A73-400A-A63C-5510B8201298}" dt="2023-08-20T19:38:37.845" v="299" actId="1076"/>
          <ac:spMkLst>
            <pc:docMk/>
            <pc:sldMk cId="3155262880" sldId="565"/>
            <ac:spMk id="6" creationId="{0F6F5D61-8792-DA83-AC64-46D99589E7E7}"/>
          </ac:spMkLst>
        </pc:spChg>
      </pc:sldChg>
      <pc:sldChg chg="modSp new mod">
        <pc:chgData name="Kjell Arne Johansson" userId="7552cf6f-e9dc-4b03-aa93-3483c317bfec" providerId="ADAL" clId="{3BD2D3EA-4A73-400A-A63C-5510B8201298}" dt="2023-08-22T12:38:55.865" v="362" actId="20577"/>
        <pc:sldMkLst>
          <pc:docMk/>
          <pc:sldMk cId="1564946936" sldId="566"/>
        </pc:sldMkLst>
        <pc:spChg chg="mod">
          <ac:chgData name="Kjell Arne Johansson" userId="7552cf6f-e9dc-4b03-aa93-3483c317bfec" providerId="ADAL" clId="{3BD2D3EA-4A73-400A-A63C-5510B8201298}" dt="2023-08-20T19:33:41.393" v="82" actId="20577"/>
          <ac:spMkLst>
            <pc:docMk/>
            <pc:sldMk cId="1564946936" sldId="566"/>
            <ac:spMk id="2" creationId="{4CF6C451-102F-15B0-0218-17DC87BD218D}"/>
          </ac:spMkLst>
        </pc:spChg>
        <pc:spChg chg="mod">
          <ac:chgData name="Kjell Arne Johansson" userId="7552cf6f-e9dc-4b03-aa93-3483c317bfec" providerId="ADAL" clId="{3BD2D3EA-4A73-400A-A63C-5510B8201298}" dt="2023-08-22T12:38:55.865" v="362" actId="20577"/>
          <ac:spMkLst>
            <pc:docMk/>
            <pc:sldMk cId="1564946936" sldId="566"/>
            <ac:spMk id="3" creationId="{250B239C-6834-DFFD-6C64-A55483E7E8A9}"/>
          </ac:spMkLst>
        </pc:spChg>
      </pc:sldChg>
    </pc:docChg>
  </pc:docChgLst>
  <pc:docChgLst>
    <pc:chgData name="Kjell Arne Johansson" userId="7552cf6f-e9dc-4b03-aa93-3483c317bfec" providerId="ADAL" clId="{A306B1BC-231E-4DE3-86E1-2E2270A56862}"/>
    <pc:docChg chg="undo custSel addSld delSld modSld sldOrd">
      <pc:chgData name="Kjell Arne Johansson" userId="7552cf6f-e9dc-4b03-aa93-3483c317bfec" providerId="ADAL" clId="{A306B1BC-231E-4DE3-86E1-2E2270A56862}" dt="2022-11-16T04:43:35.773" v="1013" actId="113"/>
      <pc:docMkLst>
        <pc:docMk/>
      </pc:docMkLst>
      <pc:sldChg chg="delSp modSp mod">
        <pc:chgData name="Kjell Arne Johansson" userId="7552cf6f-e9dc-4b03-aa93-3483c317bfec" providerId="ADAL" clId="{A306B1BC-231E-4DE3-86E1-2E2270A56862}" dt="2022-11-16T04:42:49.145" v="1012" actId="6549"/>
        <pc:sldMkLst>
          <pc:docMk/>
          <pc:sldMk cId="1616745692" sldId="256"/>
        </pc:sldMkLst>
        <pc:spChg chg="mod">
          <ac:chgData name="Kjell Arne Johansson" userId="7552cf6f-e9dc-4b03-aa93-3483c317bfec" providerId="ADAL" clId="{A306B1BC-231E-4DE3-86E1-2E2270A56862}" dt="2022-11-16T04:40:18.554" v="879" actId="20577"/>
          <ac:spMkLst>
            <pc:docMk/>
            <pc:sldMk cId="1616745692" sldId="256"/>
            <ac:spMk id="2" creationId="{C9BFBC24-135E-4127-875C-271926C95AA1}"/>
          </ac:spMkLst>
        </pc:spChg>
        <pc:spChg chg="mod">
          <ac:chgData name="Kjell Arne Johansson" userId="7552cf6f-e9dc-4b03-aa93-3483c317bfec" providerId="ADAL" clId="{A306B1BC-231E-4DE3-86E1-2E2270A56862}" dt="2022-11-16T04:42:49.145" v="1012" actId="6549"/>
          <ac:spMkLst>
            <pc:docMk/>
            <pc:sldMk cId="1616745692" sldId="256"/>
            <ac:spMk id="3" creationId="{A101337E-5BAE-402C-BC71-2D47FC1CB2AB}"/>
          </ac:spMkLst>
        </pc:spChg>
        <pc:spChg chg="del mod">
          <ac:chgData name="Kjell Arne Johansson" userId="7552cf6f-e9dc-4b03-aa93-3483c317bfec" providerId="ADAL" clId="{A306B1BC-231E-4DE3-86E1-2E2270A56862}" dt="2022-11-16T04:41:47.549" v="996" actId="478"/>
          <ac:spMkLst>
            <pc:docMk/>
            <pc:sldMk cId="1616745692" sldId="256"/>
            <ac:spMk id="4" creationId="{AA5D1B73-F486-4C86-BBBE-62130A2DC848}"/>
          </ac:spMkLst>
        </pc:spChg>
        <pc:spChg chg="mod">
          <ac:chgData name="Kjell Arne Johansson" userId="7552cf6f-e9dc-4b03-aa93-3483c317bfec" providerId="ADAL" clId="{A306B1BC-231E-4DE3-86E1-2E2270A56862}" dt="2022-11-16T03:54:01.219" v="88" actId="20577"/>
          <ac:spMkLst>
            <pc:docMk/>
            <pc:sldMk cId="1616745692" sldId="256"/>
            <ac:spMk id="5" creationId="{EFFE174F-D39A-4F2D-AA8B-F78BCA5317D2}"/>
          </ac:spMkLst>
        </pc:spChg>
      </pc:sldChg>
      <pc:sldChg chg="modSp mod">
        <pc:chgData name="Kjell Arne Johansson" userId="7552cf6f-e9dc-4b03-aa93-3483c317bfec" providerId="ADAL" clId="{A306B1BC-231E-4DE3-86E1-2E2270A56862}" dt="2022-11-16T04:26:56.648" v="600" actId="20577"/>
        <pc:sldMkLst>
          <pc:docMk/>
          <pc:sldMk cId="1221428105" sldId="268"/>
        </pc:sldMkLst>
        <pc:spChg chg="mod">
          <ac:chgData name="Kjell Arne Johansson" userId="7552cf6f-e9dc-4b03-aa93-3483c317bfec" providerId="ADAL" clId="{A306B1BC-231E-4DE3-86E1-2E2270A56862}" dt="2022-11-16T04:26:56.648" v="600" actId="20577"/>
          <ac:spMkLst>
            <pc:docMk/>
            <pc:sldMk cId="1221428105" sldId="268"/>
            <ac:spMk id="4" creationId="{6E868F52-6F46-40B6-81DE-631620409F08}"/>
          </ac:spMkLst>
        </pc:spChg>
      </pc:sldChg>
      <pc:sldChg chg="modSp mod">
        <pc:chgData name="Kjell Arne Johansson" userId="7552cf6f-e9dc-4b03-aa93-3483c317bfec" providerId="ADAL" clId="{A306B1BC-231E-4DE3-86E1-2E2270A56862}" dt="2022-11-16T03:56:05.256" v="102" actId="1076"/>
        <pc:sldMkLst>
          <pc:docMk/>
          <pc:sldMk cId="496147920" sldId="536"/>
        </pc:sldMkLst>
        <pc:picChg chg="mod modCrop">
          <ac:chgData name="Kjell Arne Johansson" userId="7552cf6f-e9dc-4b03-aa93-3483c317bfec" providerId="ADAL" clId="{A306B1BC-231E-4DE3-86E1-2E2270A56862}" dt="2022-11-16T03:56:05.256" v="102" actId="1076"/>
          <ac:picMkLst>
            <pc:docMk/>
            <pc:sldMk cId="496147920" sldId="536"/>
            <ac:picMk id="9" creationId="{5261FF3F-5757-4089-B222-76B263441EBD}"/>
          </ac:picMkLst>
        </pc:picChg>
      </pc:sldChg>
      <pc:sldChg chg="del">
        <pc:chgData name="Kjell Arne Johansson" userId="7552cf6f-e9dc-4b03-aa93-3483c317bfec" providerId="ADAL" clId="{A306B1BC-231E-4DE3-86E1-2E2270A56862}" dt="2022-11-16T03:54:30.177" v="89" actId="47"/>
        <pc:sldMkLst>
          <pc:docMk/>
          <pc:sldMk cId="0" sldId="537"/>
        </pc:sldMkLst>
      </pc:sldChg>
      <pc:sldChg chg="del">
        <pc:chgData name="Kjell Arne Johansson" userId="7552cf6f-e9dc-4b03-aa93-3483c317bfec" providerId="ADAL" clId="{A306B1BC-231E-4DE3-86E1-2E2270A56862}" dt="2022-11-16T03:55:25.617" v="100" actId="47"/>
        <pc:sldMkLst>
          <pc:docMk/>
          <pc:sldMk cId="2133064539" sldId="539"/>
        </pc:sldMkLst>
      </pc:sldChg>
      <pc:sldChg chg="del">
        <pc:chgData name="Kjell Arne Johansson" userId="7552cf6f-e9dc-4b03-aa93-3483c317bfec" providerId="ADAL" clId="{A306B1BC-231E-4DE3-86E1-2E2270A56862}" dt="2022-11-16T03:56:26.112" v="103" actId="47"/>
        <pc:sldMkLst>
          <pc:docMk/>
          <pc:sldMk cId="3789268479" sldId="541"/>
        </pc:sldMkLst>
      </pc:sldChg>
      <pc:sldChg chg="del">
        <pc:chgData name="Kjell Arne Johansson" userId="7552cf6f-e9dc-4b03-aa93-3483c317bfec" providerId="ADAL" clId="{A306B1BC-231E-4DE3-86E1-2E2270A56862}" dt="2022-11-16T03:56:26.112" v="103" actId="47"/>
        <pc:sldMkLst>
          <pc:docMk/>
          <pc:sldMk cId="814419123" sldId="542"/>
        </pc:sldMkLst>
      </pc:sldChg>
      <pc:sldChg chg="del">
        <pc:chgData name="Kjell Arne Johansson" userId="7552cf6f-e9dc-4b03-aa93-3483c317bfec" providerId="ADAL" clId="{A306B1BC-231E-4DE3-86E1-2E2270A56862}" dt="2022-11-16T03:56:26.112" v="103" actId="47"/>
        <pc:sldMkLst>
          <pc:docMk/>
          <pc:sldMk cId="2545006177" sldId="543"/>
        </pc:sldMkLst>
      </pc:sldChg>
      <pc:sldChg chg="del">
        <pc:chgData name="Kjell Arne Johansson" userId="7552cf6f-e9dc-4b03-aa93-3483c317bfec" providerId="ADAL" clId="{A306B1BC-231E-4DE3-86E1-2E2270A56862}" dt="2022-11-16T03:56:26.112" v="103" actId="47"/>
        <pc:sldMkLst>
          <pc:docMk/>
          <pc:sldMk cId="2230542289" sldId="544"/>
        </pc:sldMkLst>
      </pc:sldChg>
      <pc:sldChg chg="addSp delSp modSp mod">
        <pc:chgData name="Kjell Arne Johansson" userId="7552cf6f-e9dc-4b03-aa93-3483c317bfec" providerId="ADAL" clId="{A306B1BC-231E-4DE3-86E1-2E2270A56862}" dt="2022-11-16T03:55:18.477" v="99" actId="1076"/>
        <pc:sldMkLst>
          <pc:docMk/>
          <pc:sldMk cId="2596929184" sldId="545"/>
        </pc:sldMkLst>
        <pc:spChg chg="add del mod">
          <ac:chgData name="Kjell Arne Johansson" userId="7552cf6f-e9dc-4b03-aa93-3483c317bfec" providerId="ADAL" clId="{A306B1BC-231E-4DE3-86E1-2E2270A56862}" dt="2022-11-16T03:54:48.653" v="92" actId="478"/>
          <ac:spMkLst>
            <pc:docMk/>
            <pc:sldMk cId="2596929184" sldId="545"/>
            <ac:spMk id="4" creationId="{384CB77C-D050-E76B-9C0F-9FFC000471A9}"/>
          </ac:spMkLst>
        </pc:spChg>
        <pc:spChg chg="add del mod">
          <ac:chgData name="Kjell Arne Johansson" userId="7552cf6f-e9dc-4b03-aa93-3483c317bfec" providerId="ADAL" clId="{A306B1BC-231E-4DE3-86E1-2E2270A56862}" dt="2022-11-16T03:54:55.244" v="94" actId="478"/>
          <ac:spMkLst>
            <pc:docMk/>
            <pc:sldMk cId="2596929184" sldId="545"/>
            <ac:spMk id="6" creationId="{F95AC5A7-2AF9-F033-ED2A-7CED84ADE5E6}"/>
          </ac:spMkLst>
        </pc:spChg>
        <pc:spChg chg="del">
          <ac:chgData name="Kjell Arne Johansson" userId="7552cf6f-e9dc-4b03-aa93-3483c317bfec" providerId="ADAL" clId="{A306B1BC-231E-4DE3-86E1-2E2270A56862}" dt="2022-11-16T03:54:52.004" v="93" actId="478"/>
          <ac:spMkLst>
            <pc:docMk/>
            <pc:sldMk cId="2596929184" sldId="545"/>
            <ac:spMk id="7" creationId="{2014A30C-7BC6-453A-801C-BEF22EA77734}"/>
          </ac:spMkLst>
        </pc:spChg>
        <pc:spChg chg="del">
          <ac:chgData name="Kjell Arne Johansson" userId="7552cf6f-e9dc-4b03-aa93-3483c317bfec" providerId="ADAL" clId="{A306B1BC-231E-4DE3-86E1-2E2270A56862}" dt="2022-11-16T03:54:45.495" v="91" actId="478"/>
          <ac:spMkLst>
            <pc:docMk/>
            <pc:sldMk cId="2596929184" sldId="545"/>
            <ac:spMk id="11" creationId="{A8D89266-1093-42AA-B896-E52E084F4FD8}"/>
          </ac:spMkLst>
        </pc:spChg>
        <pc:picChg chg="mod modCrop">
          <ac:chgData name="Kjell Arne Johansson" userId="7552cf6f-e9dc-4b03-aa93-3483c317bfec" providerId="ADAL" clId="{A306B1BC-231E-4DE3-86E1-2E2270A56862}" dt="2022-11-16T03:55:18.477" v="99" actId="1076"/>
          <ac:picMkLst>
            <pc:docMk/>
            <pc:sldMk cId="2596929184" sldId="545"/>
            <ac:picMk id="3" creationId="{F5CC74B2-6864-495A-B966-B8D2AF4F2199}"/>
          </ac:picMkLst>
        </pc:picChg>
        <pc:picChg chg="del">
          <ac:chgData name="Kjell Arne Johansson" userId="7552cf6f-e9dc-4b03-aa93-3483c317bfec" providerId="ADAL" clId="{A306B1BC-231E-4DE3-86E1-2E2270A56862}" dt="2022-11-16T03:54:41.598" v="90" actId="478"/>
          <ac:picMkLst>
            <pc:docMk/>
            <pc:sldMk cId="2596929184" sldId="545"/>
            <ac:picMk id="10" creationId="{FAE65070-98CF-4F72-8940-187D28AEDE95}"/>
          </ac:picMkLst>
        </pc:picChg>
      </pc:sldChg>
      <pc:sldChg chg="addSp delSp modSp new mod ord">
        <pc:chgData name="Kjell Arne Johansson" userId="7552cf6f-e9dc-4b03-aa93-3483c317bfec" providerId="ADAL" clId="{A306B1BC-231E-4DE3-86E1-2E2270A56862}" dt="2022-11-16T04:43:35.773" v="1013" actId="113"/>
        <pc:sldMkLst>
          <pc:docMk/>
          <pc:sldMk cId="1789889758" sldId="546"/>
        </pc:sldMkLst>
        <pc:spChg chg="mod">
          <ac:chgData name="Kjell Arne Johansson" userId="7552cf6f-e9dc-4b03-aa93-3483c317bfec" providerId="ADAL" clId="{A306B1BC-231E-4DE3-86E1-2E2270A56862}" dt="2022-11-16T04:30:24.083" v="668" actId="20577"/>
          <ac:spMkLst>
            <pc:docMk/>
            <pc:sldMk cId="1789889758" sldId="546"/>
            <ac:spMk id="2" creationId="{40926987-8D13-C003-FA88-2031E4E1ED06}"/>
          </ac:spMkLst>
        </pc:spChg>
        <pc:spChg chg="mod">
          <ac:chgData name="Kjell Arne Johansson" userId="7552cf6f-e9dc-4b03-aa93-3483c317bfec" providerId="ADAL" clId="{A306B1BC-231E-4DE3-86E1-2E2270A56862}" dt="2022-11-16T04:43:35.773" v="1013" actId="113"/>
          <ac:spMkLst>
            <pc:docMk/>
            <pc:sldMk cId="1789889758" sldId="546"/>
            <ac:spMk id="3" creationId="{B757346E-9EFA-8686-D63A-AC894FFD3378}"/>
          </ac:spMkLst>
        </pc:spChg>
        <pc:spChg chg="add del mod ord">
          <ac:chgData name="Kjell Arne Johansson" userId="7552cf6f-e9dc-4b03-aa93-3483c317bfec" providerId="ADAL" clId="{A306B1BC-231E-4DE3-86E1-2E2270A56862}" dt="2022-11-16T04:39:50.276" v="843" actId="478"/>
          <ac:spMkLst>
            <pc:docMk/>
            <pc:sldMk cId="1789889758" sldId="546"/>
            <ac:spMk id="8" creationId="{93E5E7F6-4438-72A9-ADD1-3436A8382D8C}"/>
          </ac:spMkLst>
        </pc:spChg>
        <pc:spChg chg="add mod">
          <ac:chgData name="Kjell Arne Johansson" userId="7552cf6f-e9dc-4b03-aa93-3483c317bfec" providerId="ADAL" clId="{A306B1BC-231E-4DE3-86E1-2E2270A56862}" dt="2022-11-16T04:15:00.342" v="520" actId="208"/>
          <ac:spMkLst>
            <pc:docMk/>
            <pc:sldMk cId="1789889758" sldId="546"/>
            <ac:spMk id="11" creationId="{7056C0C3-40DF-FAEC-DC62-BC8CDCE44E86}"/>
          </ac:spMkLst>
        </pc:spChg>
        <pc:spChg chg="add mod">
          <ac:chgData name="Kjell Arne Johansson" userId="7552cf6f-e9dc-4b03-aa93-3483c317bfec" providerId="ADAL" clId="{A306B1BC-231E-4DE3-86E1-2E2270A56862}" dt="2022-11-16T04:36:46.883" v="816" actId="1076"/>
          <ac:spMkLst>
            <pc:docMk/>
            <pc:sldMk cId="1789889758" sldId="546"/>
            <ac:spMk id="12" creationId="{B98517B8-836C-67E8-AFD6-20A3120816A0}"/>
          </ac:spMkLst>
        </pc:spChg>
        <pc:picChg chg="add del mod">
          <ac:chgData name="Kjell Arne Johansson" userId="7552cf6f-e9dc-4b03-aa93-3483c317bfec" providerId="ADAL" clId="{A306B1BC-231E-4DE3-86E1-2E2270A56862}" dt="2022-11-16T04:39:45.676" v="842" actId="478"/>
          <ac:picMkLst>
            <pc:docMk/>
            <pc:sldMk cId="1789889758" sldId="546"/>
            <ac:picMk id="5" creationId="{D7BE2C11-7E63-3783-ABAA-7DCC559673DC}"/>
          </ac:picMkLst>
        </pc:picChg>
        <pc:picChg chg="add del mod">
          <ac:chgData name="Kjell Arne Johansson" userId="7552cf6f-e9dc-4b03-aa93-3483c317bfec" providerId="ADAL" clId="{A306B1BC-231E-4DE3-86E1-2E2270A56862}" dt="2022-11-16T04:14:32.094" v="514" actId="478"/>
          <ac:picMkLst>
            <pc:docMk/>
            <pc:sldMk cId="1789889758" sldId="546"/>
            <ac:picMk id="7" creationId="{787BD5F1-7C2D-BDD4-1344-1FDA0B584007}"/>
          </ac:picMkLst>
        </pc:picChg>
        <pc:picChg chg="add del mod">
          <ac:chgData name="Kjell Arne Johansson" userId="7552cf6f-e9dc-4b03-aa93-3483c317bfec" providerId="ADAL" clId="{A306B1BC-231E-4DE3-86E1-2E2270A56862}" dt="2022-11-16T04:39:57.033" v="845" actId="478"/>
          <ac:picMkLst>
            <pc:docMk/>
            <pc:sldMk cId="1789889758" sldId="546"/>
            <ac:picMk id="10" creationId="{F37F5BF5-76EC-094F-B622-E057F5E2B5B2}"/>
          </ac:picMkLst>
        </pc:picChg>
      </pc:sldChg>
      <pc:sldChg chg="addSp delSp modSp new mod ord modClrScheme chgLayout">
        <pc:chgData name="Kjell Arne Johansson" userId="7552cf6f-e9dc-4b03-aa93-3483c317bfec" providerId="ADAL" clId="{A306B1BC-231E-4DE3-86E1-2E2270A56862}" dt="2022-11-16T04:37:46.866" v="826" actId="1076"/>
        <pc:sldMkLst>
          <pc:docMk/>
          <pc:sldMk cId="443787807" sldId="547"/>
        </pc:sldMkLst>
        <pc:spChg chg="del mod">
          <ac:chgData name="Kjell Arne Johansson" userId="7552cf6f-e9dc-4b03-aa93-3483c317bfec" providerId="ADAL" clId="{A306B1BC-231E-4DE3-86E1-2E2270A56862}" dt="2022-11-16T04:32:36.534" v="678" actId="478"/>
          <ac:spMkLst>
            <pc:docMk/>
            <pc:sldMk cId="443787807" sldId="547"/>
            <ac:spMk id="2" creationId="{B59F5132-7705-E49F-06B3-6F5DCA439A43}"/>
          </ac:spMkLst>
        </pc:spChg>
        <pc:spChg chg="del">
          <ac:chgData name="Kjell Arne Johansson" userId="7552cf6f-e9dc-4b03-aa93-3483c317bfec" providerId="ADAL" clId="{A306B1BC-231E-4DE3-86E1-2E2270A56862}" dt="2022-11-16T04:32:13.065" v="669" actId="478"/>
          <ac:spMkLst>
            <pc:docMk/>
            <pc:sldMk cId="443787807" sldId="547"/>
            <ac:spMk id="3" creationId="{78AD2039-7C57-D785-61D2-CC93CC1E91EB}"/>
          </ac:spMkLst>
        </pc:spChg>
        <pc:spChg chg="add del mod">
          <ac:chgData name="Kjell Arne Johansson" userId="7552cf6f-e9dc-4b03-aa93-3483c317bfec" providerId="ADAL" clId="{A306B1BC-231E-4DE3-86E1-2E2270A56862}" dt="2022-11-16T04:32:38.829" v="679" actId="478"/>
          <ac:spMkLst>
            <pc:docMk/>
            <pc:sldMk cId="443787807" sldId="547"/>
            <ac:spMk id="7" creationId="{22B2B404-FD45-927C-5415-0AAAE02BF963}"/>
          </ac:spMkLst>
        </pc:spChg>
        <pc:spChg chg="add mod">
          <ac:chgData name="Kjell Arne Johansson" userId="7552cf6f-e9dc-4b03-aa93-3483c317bfec" providerId="ADAL" clId="{A306B1BC-231E-4DE3-86E1-2E2270A56862}" dt="2022-11-16T04:36:53.169" v="817"/>
          <ac:spMkLst>
            <pc:docMk/>
            <pc:sldMk cId="443787807" sldId="547"/>
            <ac:spMk id="10" creationId="{B2EDFE20-B7AC-34A6-87C5-973EB14FCEEB}"/>
          </ac:spMkLst>
        </pc:spChg>
        <pc:spChg chg="add del mod">
          <ac:chgData name="Kjell Arne Johansson" userId="7552cf6f-e9dc-4b03-aa93-3483c317bfec" providerId="ADAL" clId="{A306B1BC-231E-4DE3-86E1-2E2270A56862}" dt="2022-11-16T04:33:22.172" v="688" actId="26606"/>
          <ac:spMkLst>
            <pc:docMk/>
            <pc:sldMk cId="443787807" sldId="547"/>
            <ac:spMk id="11" creationId="{D68BC217-A2F9-0CA0-B6DD-2A6A272152D9}"/>
          </ac:spMkLst>
        </pc:spChg>
        <pc:spChg chg="add mod">
          <ac:chgData name="Kjell Arne Johansson" userId="7552cf6f-e9dc-4b03-aa93-3483c317bfec" providerId="ADAL" clId="{A306B1BC-231E-4DE3-86E1-2E2270A56862}" dt="2022-11-16T04:37:23.777" v="824" actId="1076"/>
          <ac:spMkLst>
            <pc:docMk/>
            <pc:sldMk cId="443787807" sldId="547"/>
            <ac:spMk id="12" creationId="{F5C7D1CE-A009-5DBA-D93E-418E14B5DC07}"/>
          </ac:spMkLst>
        </pc:spChg>
        <pc:spChg chg="add mod">
          <ac:chgData name="Kjell Arne Johansson" userId="7552cf6f-e9dc-4b03-aa93-3483c317bfec" providerId="ADAL" clId="{A306B1BC-231E-4DE3-86E1-2E2270A56862}" dt="2022-11-16T04:35:48.197" v="815" actId="20577"/>
          <ac:spMkLst>
            <pc:docMk/>
            <pc:sldMk cId="443787807" sldId="547"/>
            <ac:spMk id="13" creationId="{5594563A-33C0-0D85-863E-F17BE806E0B8}"/>
          </ac:spMkLst>
        </pc:spChg>
        <pc:spChg chg="add del mod">
          <ac:chgData name="Kjell Arne Johansson" userId="7552cf6f-e9dc-4b03-aa93-3483c317bfec" providerId="ADAL" clId="{A306B1BC-231E-4DE3-86E1-2E2270A56862}" dt="2022-11-16T04:32:52.397" v="682" actId="26606"/>
          <ac:spMkLst>
            <pc:docMk/>
            <pc:sldMk cId="443787807" sldId="547"/>
            <ac:spMk id="14" creationId="{D68BC217-A2F9-0CA0-B6DD-2A6A272152D9}"/>
          </ac:spMkLst>
        </pc:spChg>
        <pc:spChg chg="add mod">
          <ac:chgData name="Kjell Arne Johansson" userId="7552cf6f-e9dc-4b03-aa93-3483c317bfec" providerId="ADAL" clId="{A306B1BC-231E-4DE3-86E1-2E2270A56862}" dt="2022-11-16T04:37:46.866" v="826" actId="1076"/>
          <ac:spMkLst>
            <pc:docMk/>
            <pc:sldMk cId="443787807" sldId="547"/>
            <ac:spMk id="15" creationId="{8C640F2B-9E80-4FDA-09E4-D17312CFAB64}"/>
          </ac:spMkLst>
        </pc:spChg>
        <pc:spChg chg="add del">
          <ac:chgData name="Kjell Arne Johansson" userId="7552cf6f-e9dc-4b03-aa93-3483c317bfec" providerId="ADAL" clId="{A306B1BC-231E-4DE3-86E1-2E2270A56862}" dt="2022-11-16T04:32:54.753" v="684" actId="26606"/>
          <ac:spMkLst>
            <pc:docMk/>
            <pc:sldMk cId="443787807" sldId="547"/>
            <ac:spMk id="16" creationId="{5594563A-33C0-0D85-863E-F17BE806E0B8}"/>
          </ac:spMkLst>
        </pc:spChg>
        <pc:picChg chg="add del mod">
          <ac:chgData name="Kjell Arne Johansson" userId="7552cf6f-e9dc-4b03-aa93-3483c317bfec" providerId="ADAL" clId="{A306B1BC-231E-4DE3-86E1-2E2270A56862}" dt="2022-11-16T04:32:32.957" v="677" actId="22"/>
          <ac:picMkLst>
            <pc:docMk/>
            <pc:sldMk cId="443787807" sldId="547"/>
            <ac:picMk id="5" creationId="{59646C53-01F5-56B1-57EC-8256D09AC025}"/>
          </ac:picMkLst>
        </pc:picChg>
        <pc:picChg chg="add mod">
          <ac:chgData name="Kjell Arne Johansson" userId="7552cf6f-e9dc-4b03-aa93-3483c317bfec" providerId="ADAL" clId="{A306B1BC-231E-4DE3-86E1-2E2270A56862}" dt="2022-11-16T04:35:33.196" v="813" actId="26606"/>
          <ac:picMkLst>
            <pc:docMk/>
            <pc:sldMk cId="443787807" sldId="547"/>
            <ac:picMk id="9" creationId="{20123027-672A-DB79-4A0E-3050E2513625}"/>
          </ac:picMkLst>
        </pc:picChg>
      </pc:sldChg>
      <pc:sldChg chg="addSp delSp modSp new del mod">
        <pc:chgData name="Kjell Arne Johansson" userId="7552cf6f-e9dc-4b03-aa93-3483c317bfec" providerId="ADAL" clId="{A306B1BC-231E-4DE3-86E1-2E2270A56862}" dt="2022-11-16T04:28:57.391" v="602" actId="47"/>
        <pc:sldMkLst>
          <pc:docMk/>
          <pc:sldMk cId="980002277" sldId="547"/>
        </pc:sldMkLst>
        <pc:spChg chg="del">
          <ac:chgData name="Kjell Arne Johansson" userId="7552cf6f-e9dc-4b03-aa93-3483c317bfec" providerId="ADAL" clId="{A306B1BC-231E-4DE3-86E1-2E2270A56862}" dt="2022-11-16T04:20:54.946" v="530" actId="478"/>
          <ac:spMkLst>
            <pc:docMk/>
            <pc:sldMk cId="980002277" sldId="547"/>
            <ac:spMk id="2" creationId="{D4151291-C560-5F35-6632-337CF95F89EE}"/>
          </ac:spMkLst>
        </pc:spChg>
        <pc:spChg chg="del">
          <ac:chgData name="Kjell Arne Johansson" userId="7552cf6f-e9dc-4b03-aa93-3483c317bfec" providerId="ADAL" clId="{A306B1BC-231E-4DE3-86E1-2E2270A56862}" dt="2022-11-16T04:20:52.582" v="529" actId="478"/>
          <ac:spMkLst>
            <pc:docMk/>
            <pc:sldMk cId="980002277" sldId="547"/>
            <ac:spMk id="3" creationId="{DEAE6E78-D6BF-76E2-DB21-AEDE1FED8D00}"/>
          </ac:spMkLst>
        </pc:spChg>
        <pc:spChg chg="add del mod">
          <ac:chgData name="Kjell Arne Johansson" userId="7552cf6f-e9dc-4b03-aa93-3483c317bfec" providerId="ADAL" clId="{A306B1BC-231E-4DE3-86E1-2E2270A56862}" dt="2022-11-16T04:22:19.274" v="539"/>
          <ac:spMkLst>
            <pc:docMk/>
            <pc:sldMk cId="980002277" sldId="547"/>
            <ac:spMk id="8" creationId="{E7FA0215-D015-333B-A151-265780AB231F}"/>
          </ac:spMkLst>
        </pc:spChg>
        <pc:graphicFrameChg chg="add del mod">
          <ac:chgData name="Kjell Arne Johansson" userId="7552cf6f-e9dc-4b03-aa93-3483c317bfec" providerId="ADAL" clId="{A306B1BC-231E-4DE3-86E1-2E2270A56862}" dt="2022-11-16T04:23:55.407" v="545"/>
          <ac:graphicFrameMkLst>
            <pc:docMk/>
            <pc:sldMk cId="980002277" sldId="547"/>
            <ac:graphicFrameMk id="12" creationId="{7CEFEE1B-1907-BE74-D234-7AF2DCB5C01C}"/>
          </ac:graphicFrameMkLst>
        </pc:graphicFrameChg>
        <pc:picChg chg="add mod">
          <ac:chgData name="Kjell Arne Johansson" userId="7552cf6f-e9dc-4b03-aa93-3483c317bfec" providerId="ADAL" clId="{A306B1BC-231E-4DE3-86E1-2E2270A56862}" dt="2022-11-16T04:21:23.530" v="534" actId="962"/>
          <ac:picMkLst>
            <pc:docMk/>
            <pc:sldMk cId="980002277" sldId="547"/>
            <ac:picMk id="5" creationId="{86E9BC02-032C-A260-13A1-B49C68C674F5}"/>
          </ac:picMkLst>
        </pc:picChg>
        <pc:picChg chg="add mod">
          <ac:chgData name="Kjell Arne Johansson" userId="7552cf6f-e9dc-4b03-aa93-3483c317bfec" providerId="ADAL" clId="{A306B1BC-231E-4DE3-86E1-2E2270A56862}" dt="2022-11-16T04:21:38.298" v="537" actId="27614"/>
          <ac:picMkLst>
            <pc:docMk/>
            <pc:sldMk cId="980002277" sldId="547"/>
            <ac:picMk id="7" creationId="{A03F48D4-E302-A8B0-840F-D4221EA78050}"/>
          </ac:picMkLst>
        </pc:picChg>
        <pc:picChg chg="add del">
          <ac:chgData name="Kjell Arne Johansson" userId="7552cf6f-e9dc-4b03-aa93-3483c317bfec" providerId="ADAL" clId="{A306B1BC-231E-4DE3-86E1-2E2270A56862}" dt="2022-11-16T04:22:21.207" v="541"/>
          <ac:picMkLst>
            <pc:docMk/>
            <pc:sldMk cId="980002277" sldId="547"/>
            <ac:picMk id="9" creationId="{94CDB6A6-AE0E-0555-D06E-9CFA5A80920E}"/>
          </ac:picMkLst>
        </pc:picChg>
        <pc:picChg chg="add del">
          <ac:chgData name="Kjell Arne Johansson" userId="7552cf6f-e9dc-4b03-aa93-3483c317bfec" providerId="ADAL" clId="{A306B1BC-231E-4DE3-86E1-2E2270A56862}" dt="2022-11-16T04:22:28.477" v="543" actId="478"/>
          <ac:picMkLst>
            <pc:docMk/>
            <pc:sldMk cId="980002277" sldId="547"/>
            <ac:picMk id="11" creationId="{CB4B9E61-9B3F-2AC1-7951-2273680C3EDC}"/>
          </ac:picMkLst>
        </pc:picChg>
        <pc:picChg chg="add del mod">
          <ac:chgData name="Kjell Arne Johansson" userId="7552cf6f-e9dc-4b03-aa93-3483c317bfec" providerId="ADAL" clId="{A306B1BC-231E-4DE3-86E1-2E2270A56862}" dt="2022-11-16T04:24:17.136" v="552" actId="478"/>
          <ac:picMkLst>
            <pc:docMk/>
            <pc:sldMk cId="980002277" sldId="547"/>
            <ac:picMk id="13" creationId="{BCC90C74-2670-BF0A-0DAF-29013AF4D6F7}"/>
          </ac:picMkLst>
        </pc:picChg>
      </pc:sldChg>
      <pc:sldChg chg="add del modTransition">
        <pc:chgData name="Kjell Arne Johansson" userId="7552cf6f-e9dc-4b03-aa93-3483c317bfec" providerId="ADAL" clId="{A306B1BC-231E-4DE3-86E1-2E2270A56862}" dt="2022-11-16T04:28:57.391" v="602" actId="47"/>
        <pc:sldMkLst>
          <pc:docMk/>
          <pc:sldMk cId="347605650" sldId="548"/>
        </pc:sldMkLst>
      </pc:sldChg>
      <pc:sldChg chg="add">
        <pc:chgData name="Kjell Arne Johansson" userId="7552cf6f-e9dc-4b03-aa93-3483c317bfec" providerId="ADAL" clId="{A306B1BC-231E-4DE3-86E1-2E2270A56862}" dt="2022-11-16T04:39:41.924" v="841"/>
        <pc:sldMkLst>
          <pc:docMk/>
          <pc:sldMk cId="3298916121" sldId="548"/>
        </pc:sldMkLst>
      </pc:sldChg>
      <pc:sldMasterChg chg="delSldLayout">
        <pc:chgData name="Kjell Arne Johansson" userId="7552cf6f-e9dc-4b03-aa93-3483c317bfec" providerId="ADAL" clId="{A306B1BC-231E-4DE3-86E1-2E2270A56862}" dt="2022-11-16T03:54:30.177" v="89" actId="47"/>
        <pc:sldMasterMkLst>
          <pc:docMk/>
          <pc:sldMasterMk cId="4114182743" sldId="2147483660"/>
        </pc:sldMasterMkLst>
        <pc:sldLayoutChg chg="del">
          <pc:chgData name="Kjell Arne Johansson" userId="7552cf6f-e9dc-4b03-aa93-3483c317bfec" providerId="ADAL" clId="{A306B1BC-231E-4DE3-86E1-2E2270A56862}" dt="2022-11-16T03:54:30.177" v="89" actId="47"/>
          <pc:sldLayoutMkLst>
            <pc:docMk/>
            <pc:sldMasterMk cId="4114182743" sldId="2147483660"/>
            <pc:sldLayoutMk cId="4205838379" sldId="2147483684"/>
          </pc:sldLayoutMkLst>
        </pc:sldLayoutChg>
      </pc:sldMasterChg>
    </pc:docChg>
  </pc:docChgLst>
  <pc:docChgLst>
    <pc:chgData name="Kjell Arne Johansson" userId="7552cf6f-e9dc-4b03-aa93-3483c317bfec" providerId="ADAL" clId="{3FE8463D-D941-430A-8B43-B4EE9F9EF558}"/>
    <pc:docChg chg="custSel addSld delSld modSld">
      <pc:chgData name="Kjell Arne Johansson" userId="7552cf6f-e9dc-4b03-aa93-3483c317bfec" providerId="ADAL" clId="{3FE8463D-D941-430A-8B43-B4EE9F9EF558}" dt="2023-08-15T14:10:12.906" v="2" actId="700"/>
      <pc:docMkLst>
        <pc:docMk/>
      </pc:docMkLst>
      <pc:sldChg chg="del">
        <pc:chgData name="Kjell Arne Johansson" userId="7552cf6f-e9dc-4b03-aa93-3483c317bfec" providerId="ADAL" clId="{3FE8463D-D941-430A-8B43-B4EE9F9EF558}" dt="2023-08-15T14:10:01.535" v="1" actId="47"/>
        <pc:sldMkLst>
          <pc:docMk/>
          <pc:sldMk cId="496147920" sldId="536"/>
        </pc:sldMkLst>
      </pc:sldChg>
      <pc:sldChg chg="del">
        <pc:chgData name="Kjell Arne Johansson" userId="7552cf6f-e9dc-4b03-aa93-3483c317bfec" providerId="ADAL" clId="{3FE8463D-D941-430A-8B43-B4EE9F9EF558}" dt="2023-08-15T14:10:01.535" v="1" actId="47"/>
        <pc:sldMkLst>
          <pc:docMk/>
          <pc:sldMk cId="4054735183" sldId="540"/>
        </pc:sldMkLst>
      </pc:sldChg>
      <pc:sldChg chg="del">
        <pc:chgData name="Kjell Arne Johansson" userId="7552cf6f-e9dc-4b03-aa93-3483c317bfec" providerId="ADAL" clId="{3FE8463D-D941-430A-8B43-B4EE9F9EF558}" dt="2023-08-15T14:10:01.535" v="1" actId="47"/>
        <pc:sldMkLst>
          <pc:docMk/>
          <pc:sldMk cId="2596929184" sldId="545"/>
        </pc:sldMkLst>
      </pc:sldChg>
      <pc:sldChg chg="del">
        <pc:chgData name="Kjell Arne Johansson" userId="7552cf6f-e9dc-4b03-aa93-3483c317bfec" providerId="ADAL" clId="{3FE8463D-D941-430A-8B43-B4EE9F9EF558}" dt="2023-08-15T14:10:01.535" v="1" actId="47"/>
        <pc:sldMkLst>
          <pc:docMk/>
          <pc:sldMk cId="1789889758" sldId="546"/>
        </pc:sldMkLst>
      </pc:sldChg>
      <pc:sldChg chg="del">
        <pc:chgData name="Kjell Arne Johansson" userId="7552cf6f-e9dc-4b03-aa93-3483c317bfec" providerId="ADAL" clId="{3FE8463D-D941-430A-8B43-B4EE9F9EF558}" dt="2023-08-15T14:10:01.535" v="1" actId="47"/>
        <pc:sldMkLst>
          <pc:docMk/>
          <pc:sldMk cId="443787807" sldId="547"/>
        </pc:sldMkLst>
      </pc:sldChg>
      <pc:sldChg chg="del">
        <pc:chgData name="Kjell Arne Johansson" userId="7552cf6f-e9dc-4b03-aa93-3483c317bfec" providerId="ADAL" clId="{3FE8463D-D941-430A-8B43-B4EE9F9EF558}" dt="2023-08-15T14:10:01.535" v="1" actId="47"/>
        <pc:sldMkLst>
          <pc:docMk/>
          <pc:sldMk cId="3298916121" sldId="548"/>
        </pc:sldMkLst>
      </pc:sldChg>
      <pc:sldChg chg="addSp delSp modSp new mod modClrScheme chgLayout">
        <pc:chgData name="Kjell Arne Johansson" userId="7552cf6f-e9dc-4b03-aa93-3483c317bfec" providerId="ADAL" clId="{3FE8463D-D941-430A-8B43-B4EE9F9EF558}" dt="2023-08-15T14:10:12.906" v="2" actId="700"/>
        <pc:sldMkLst>
          <pc:docMk/>
          <pc:sldMk cId="379792626" sldId="549"/>
        </pc:sldMkLst>
        <pc:spChg chg="del mod ord">
          <ac:chgData name="Kjell Arne Johansson" userId="7552cf6f-e9dc-4b03-aa93-3483c317bfec" providerId="ADAL" clId="{3FE8463D-D941-430A-8B43-B4EE9F9EF558}" dt="2023-08-15T14:10:12.906" v="2" actId="700"/>
          <ac:spMkLst>
            <pc:docMk/>
            <pc:sldMk cId="379792626" sldId="549"/>
            <ac:spMk id="2" creationId="{1C9E07E3-1322-BBB2-CA73-97DEC74D5F2D}"/>
          </ac:spMkLst>
        </pc:spChg>
        <pc:spChg chg="del mod ord">
          <ac:chgData name="Kjell Arne Johansson" userId="7552cf6f-e9dc-4b03-aa93-3483c317bfec" providerId="ADAL" clId="{3FE8463D-D941-430A-8B43-B4EE9F9EF558}" dt="2023-08-15T14:10:12.906" v="2" actId="700"/>
          <ac:spMkLst>
            <pc:docMk/>
            <pc:sldMk cId="379792626" sldId="549"/>
            <ac:spMk id="3" creationId="{C6A77642-8B4C-DB39-9D3E-B78CCAC7A06F}"/>
          </ac:spMkLst>
        </pc:spChg>
        <pc:spChg chg="del">
          <ac:chgData name="Kjell Arne Johansson" userId="7552cf6f-e9dc-4b03-aa93-3483c317bfec" providerId="ADAL" clId="{3FE8463D-D941-430A-8B43-B4EE9F9EF558}" dt="2023-08-15T14:10:12.906" v="2" actId="700"/>
          <ac:spMkLst>
            <pc:docMk/>
            <pc:sldMk cId="379792626" sldId="549"/>
            <ac:spMk id="4" creationId="{F15FCC56-86E6-6D38-4448-3305B5040171}"/>
          </ac:spMkLst>
        </pc:spChg>
        <pc:spChg chg="add mod ord">
          <ac:chgData name="Kjell Arne Johansson" userId="7552cf6f-e9dc-4b03-aa93-3483c317bfec" providerId="ADAL" clId="{3FE8463D-D941-430A-8B43-B4EE9F9EF558}" dt="2023-08-15T14:10:12.906" v="2" actId="700"/>
          <ac:spMkLst>
            <pc:docMk/>
            <pc:sldMk cId="379792626" sldId="549"/>
            <ac:spMk id="5" creationId="{DFC611D6-E5D7-DE19-A0D9-B779977D3A99}"/>
          </ac:spMkLst>
        </pc:spChg>
        <pc:spChg chg="add mod ord">
          <ac:chgData name="Kjell Arne Johansson" userId="7552cf6f-e9dc-4b03-aa93-3483c317bfec" providerId="ADAL" clId="{3FE8463D-D941-430A-8B43-B4EE9F9EF558}" dt="2023-08-15T14:10:12.906" v="2" actId="700"/>
          <ac:spMkLst>
            <pc:docMk/>
            <pc:sldMk cId="379792626" sldId="549"/>
            <ac:spMk id="6" creationId="{E7D2B0FE-5114-4A48-463E-4F98DDFBBEE3}"/>
          </ac:spMkLst>
        </pc:spChg>
      </pc:sldChg>
      <pc:sldMasterChg chg="delSldLayout">
        <pc:chgData name="Kjell Arne Johansson" userId="7552cf6f-e9dc-4b03-aa93-3483c317bfec" providerId="ADAL" clId="{3FE8463D-D941-430A-8B43-B4EE9F9EF558}" dt="2023-08-15T14:10:01.535" v="1" actId="47"/>
        <pc:sldMasterMkLst>
          <pc:docMk/>
          <pc:sldMasterMk cId="4114182743" sldId="2147483660"/>
        </pc:sldMasterMkLst>
        <pc:sldLayoutChg chg="del">
          <pc:chgData name="Kjell Arne Johansson" userId="7552cf6f-e9dc-4b03-aa93-3483c317bfec" providerId="ADAL" clId="{3FE8463D-D941-430A-8B43-B4EE9F9EF558}" dt="2023-08-15T14:10:01.535" v="1" actId="47"/>
          <pc:sldLayoutMkLst>
            <pc:docMk/>
            <pc:sldMasterMk cId="4114182743" sldId="2147483660"/>
            <pc:sldLayoutMk cId="174162485" sldId="2147483683"/>
          </pc:sldLayoutMkLst>
        </pc:sldLayoutChg>
      </pc:sldMasterChg>
    </pc:docChg>
  </pc:docChgLst>
  <pc:docChgLst>
    <pc:chgData name="Kjell Arne Johansson" userId="7552cf6f-e9dc-4b03-aa93-3483c317bfec" providerId="ADAL" clId="{58B09E66-B950-452D-BED6-038EA50B1C74}"/>
    <pc:docChg chg="undo custSel modSld">
      <pc:chgData name="Kjell Arne Johansson" userId="7552cf6f-e9dc-4b03-aa93-3483c317bfec" providerId="ADAL" clId="{58B09E66-B950-452D-BED6-038EA50B1C74}" dt="2024-04-15T12:09:39.761" v="75" actId="1076"/>
      <pc:docMkLst>
        <pc:docMk/>
      </pc:docMkLst>
      <pc:sldChg chg="modSp mod">
        <pc:chgData name="Kjell Arne Johansson" userId="7552cf6f-e9dc-4b03-aa93-3483c317bfec" providerId="ADAL" clId="{58B09E66-B950-452D-BED6-038EA50B1C74}" dt="2024-04-15T12:09:39.761" v="75" actId="1076"/>
        <pc:sldMkLst>
          <pc:docMk/>
          <pc:sldMk cId="1616745692" sldId="256"/>
        </pc:sldMkLst>
        <pc:spChg chg="mod">
          <ac:chgData name="Kjell Arne Johansson" userId="7552cf6f-e9dc-4b03-aa93-3483c317bfec" providerId="ADAL" clId="{58B09E66-B950-452D-BED6-038EA50B1C74}" dt="2024-04-15T12:09:39.761" v="75" actId="1076"/>
          <ac:spMkLst>
            <pc:docMk/>
            <pc:sldMk cId="1616745692" sldId="256"/>
            <ac:spMk id="2" creationId="{C9BFBC24-135E-4127-875C-271926C95AA1}"/>
          </ac:spMkLst>
        </pc:spChg>
        <pc:spChg chg="mod">
          <ac:chgData name="Kjell Arne Johansson" userId="7552cf6f-e9dc-4b03-aa93-3483c317bfec" providerId="ADAL" clId="{58B09E66-B950-452D-BED6-038EA50B1C74}" dt="2024-04-15T12:09:39.761" v="75" actId="1076"/>
          <ac:spMkLst>
            <pc:docMk/>
            <pc:sldMk cId="1616745692" sldId="256"/>
            <ac:spMk id="3" creationId="{A101337E-5BAE-402C-BC71-2D47FC1CB2AB}"/>
          </ac:spMkLst>
        </pc:spChg>
        <pc:spChg chg="mod">
          <ac:chgData name="Kjell Arne Johansson" userId="7552cf6f-e9dc-4b03-aa93-3483c317bfec" providerId="ADAL" clId="{58B09E66-B950-452D-BED6-038EA50B1C74}" dt="2024-04-15T12:09:39.761" v="75" actId="1076"/>
          <ac:spMkLst>
            <pc:docMk/>
            <pc:sldMk cId="1616745692" sldId="256"/>
            <ac:spMk id="5" creationId="{EFFE174F-D39A-4F2D-AA8B-F78BCA5317D2}"/>
          </ac:spMkLst>
        </pc:spChg>
      </pc:sldChg>
      <pc:sldChg chg="modSp mod">
        <pc:chgData name="Kjell Arne Johansson" userId="7552cf6f-e9dc-4b03-aa93-3483c317bfec" providerId="ADAL" clId="{58B09E66-B950-452D-BED6-038EA50B1C74}" dt="2024-04-15T12:03:44.472" v="4" actId="404"/>
        <pc:sldMkLst>
          <pc:docMk/>
          <pc:sldMk cId="2202973060" sldId="563"/>
        </pc:sldMkLst>
        <pc:spChg chg="mod">
          <ac:chgData name="Kjell Arne Johansson" userId="7552cf6f-e9dc-4b03-aa93-3483c317bfec" providerId="ADAL" clId="{58B09E66-B950-452D-BED6-038EA50B1C74}" dt="2024-04-15T12:03:44.472" v="4" actId="404"/>
          <ac:spMkLst>
            <pc:docMk/>
            <pc:sldMk cId="2202973060" sldId="563"/>
            <ac:spMk id="5" creationId="{00000000-0000-0000-0000-000000000000}"/>
          </ac:spMkLst>
        </pc:spChg>
      </pc:sldChg>
      <pc:sldChg chg="modSp mod">
        <pc:chgData name="Kjell Arne Johansson" userId="7552cf6f-e9dc-4b03-aa93-3483c317bfec" providerId="ADAL" clId="{58B09E66-B950-452D-BED6-038EA50B1C74}" dt="2024-04-15T12:06:34.082" v="44" actId="14100"/>
        <pc:sldMkLst>
          <pc:docMk/>
          <pc:sldMk cId="1953316007" sldId="564"/>
        </pc:sldMkLst>
        <pc:spChg chg="mod">
          <ac:chgData name="Kjell Arne Johansson" userId="7552cf6f-e9dc-4b03-aa93-3483c317bfec" providerId="ADAL" clId="{58B09E66-B950-452D-BED6-038EA50B1C74}" dt="2024-04-15T12:06:34.082" v="44" actId="14100"/>
          <ac:spMkLst>
            <pc:docMk/>
            <pc:sldMk cId="1953316007" sldId="564"/>
            <ac:spMk id="3" creationId="{CFD55BE5-6FE2-9143-9DF2-B54CB784B05E}"/>
          </ac:spMkLst>
        </pc:spChg>
      </pc:sldChg>
      <pc:sldChg chg="modSp mod">
        <pc:chgData name="Kjell Arne Johansson" userId="7552cf6f-e9dc-4b03-aa93-3483c317bfec" providerId="ADAL" clId="{58B09E66-B950-452D-BED6-038EA50B1C74}" dt="2024-04-15T12:08:12.795" v="61" actId="1076"/>
        <pc:sldMkLst>
          <pc:docMk/>
          <pc:sldMk cId="3155262880" sldId="565"/>
        </pc:sldMkLst>
        <pc:spChg chg="mod">
          <ac:chgData name="Kjell Arne Johansson" userId="7552cf6f-e9dc-4b03-aa93-3483c317bfec" providerId="ADAL" clId="{58B09E66-B950-452D-BED6-038EA50B1C74}" dt="2024-04-15T12:07:52.935" v="59" actId="14100"/>
          <ac:spMkLst>
            <pc:docMk/>
            <pc:sldMk cId="3155262880" sldId="565"/>
            <ac:spMk id="2" creationId="{5DAE2D51-1092-0943-994B-0A648920455E}"/>
          </ac:spMkLst>
        </pc:spChg>
        <pc:spChg chg="mod">
          <ac:chgData name="Kjell Arne Johansson" userId="7552cf6f-e9dc-4b03-aa93-3483c317bfec" providerId="ADAL" clId="{58B09E66-B950-452D-BED6-038EA50B1C74}" dt="2024-04-15T12:07:58.247" v="60" actId="1076"/>
          <ac:spMkLst>
            <pc:docMk/>
            <pc:sldMk cId="3155262880" sldId="565"/>
            <ac:spMk id="3" creationId="{9F70E2B4-14D4-4941-BCD7-AC5BBCAB8A90}"/>
          </ac:spMkLst>
        </pc:spChg>
        <pc:spChg chg="mod">
          <ac:chgData name="Kjell Arne Johansson" userId="7552cf6f-e9dc-4b03-aa93-3483c317bfec" providerId="ADAL" clId="{58B09E66-B950-452D-BED6-038EA50B1C74}" dt="2024-04-15T12:08:12.795" v="61" actId="1076"/>
          <ac:spMkLst>
            <pc:docMk/>
            <pc:sldMk cId="3155262880" sldId="565"/>
            <ac:spMk id="6" creationId="{0F6F5D61-8792-DA83-AC64-46D99589E7E7}"/>
          </ac:spMkLst>
        </pc:spChg>
      </pc:sldChg>
      <pc:sldChg chg="addSp delSp modSp mod modClrScheme chgLayout">
        <pc:chgData name="Kjell Arne Johansson" userId="7552cf6f-e9dc-4b03-aa93-3483c317bfec" providerId="ADAL" clId="{58B09E66-B950-452D-BED6-038EA50B1C74}" dt="2024-04-15T12:06:26.786" v="43" actId="20577"/>
        <pc:sldMkLst>
          <pc:docMk/>
          <pc:sldMk cId="1564946936" sldId="566"/>
        </pc:sldMkLst>
        <pc:spChg chg="del mod">
          <ac:chgData name="Kjell Arne Johansson" userId="7552cf6f-e9dc-4b03-aa93-3483c317bfec" providerId="ADAL" clId="{58B09E66-B950-452D-BED6-038EA50B1C74}" dt="2024-04-15T12:05:11.054" v="18" actId="478"/>
          <ac:spMkLst>
            <pc:docMk/>
            <pc:sldMk cId="1564946936" sldId="566"/>
            <ac:spMk id="2" creationId="{4CF6C451-102F-15B0-0218-17DC87BD218D}"/>
          </ac:spMkLst>
        </pc:spChg>
        <pc:spChg chg="add del">
          <ac:chgData name="Kjell Arne Johansson" userId="7552cf6f-e9dc-4b03-aa93-3483c317bfec" providerId="ADAL" clId="{58B09E66-B950-452D-BED6-038EA50B1C74}" dt="2024-04-15T12:04:45.084" v="13" actId="26606"/>
          <ac:spMkLst>
            <pc:docMk/>
            <pc:sldMk cId="1564946936" sldId="566"/>
            <ac:spMk id="3" creationId="{250B239C-6834-DFFD-6C64-A55483E7E8A9}"/>
          </ac:spMkLst>
        </pc:spChg>
        <pc:spChg chg="add mod">
          <ac:chgData name="Kjell Arne Johansson" userId="7552cf6f-e9dc-4b03-aa93-3483c317bfec" providerId="ADAL" clId="{58B09E66-B950-452D-BED6-038EA50B1C74}" dt="2024-04-15T12:05:01.763" v="15"/>
          <ac:spMkLst>
            <pc:docMk/>
            <pc:sldMk cId="1564946936" sldId="566"/>
            <ac:spMk id="4" creationId="{AF008195-14B8-0164-30BE-79D199D1AD86}"/>
          </ac:spMkLst>
        </pc:spChg>
        <pc:spChg chg="add del mod">
          <ac:chgData name="Kjell Arne Johansson" userId="7552cf6f-e9dc-4b03-aa93-3483c317bfec" providerId="ADAL" clId="{58B09E66-B950-452D-BED6-038EA50B1C74}" dt="2024-04-15T12:05:13.709" v="19" actId="478"/>
          <ac:spMkLst>
            <pc:docMk/>
            <pc:sldMk cId="1564946936" sldId="566"/>
            <ac:spMk id="10" creationId="{E26E331D-E657-8D63-8298-618FE75B6DCF}"/>
          </ac:spMkLst>
        </pc:spChg>
        <pc:spChg chg="add mod">
          <ac:chgData name="Kjell Arne Johansson" userId="7552cf6f-e9dc-4b03-aa93-3483c317bfec" providerId="ADAL" clId="{58B09E66-B950-452D-BED6-038EA50B1C74}" dt="2024-04-15T12:06:26.786" v="43" actId="20577"/>
          <ac:spMkLst>
            <pc:docMk/>
            <pc:sldMk cId="1564946936" sldId="566"/>
            <ac:spMk id="11" creationId="{0D00622D-A0BE-51E2-AFF1-D44783F820D9}"/>
          </ac:spMkLst>
        </pc:spChg>
        <pc:spChg chg="add del">
          <ac:chgData name="Kjell Arne Johansson" userId="7552cf6f-e9dc-4b03-aa93-3483c317bfec" providerId="ADAL" clId="{58B09E66-B950-452D-BED6-038EA50B1C74}" dt="2024-04-15T12:05:38.264" v="22" actId="26606"/>
          <ac:spMkLst>
            <pc:docMk/>
            <pc:sldMk cId="1564946936" sldId="566"/>
            <ac:spMk id="14" creationId="{3BD8F67D-07CA-A88F-5E3B-3DF814CFEE42}"/>
          </ac:spMkLst>
        </pc:spChg>
        <pc:spChg chg="add del mod">
          <ac:chgData name="Kjell Arne Johansson" userId="7552cf6f-e9dc-4b03-aa93-3483c317bfec" providerId="ADAL" clId="{58B09E66-B950-452D-BED6-038EA50B1C74}" dt="2024-04-15T12:06:06.565" v="39" actId="478"/>
          <ac:spMkLst>
            <pc:docMk/>
            <pc:sldMk cId="1564946936" sldId="566"/>
            <ac:spMk id="16" creationId="{68710DB0-DA58-AF68-B3F1-1A3BE589F78A}"/>
          </ac:spMkLst>
        </pc:spChg>
        <pc:graphicFrameChg chg="add del mod">
          <ac:chgData name="Kjell Arne Johansson" userId="7552cf6f-e9dc-4b03-aa93-3483c317bfec" providerId="ADAL" clId="{58B09E66-B950-452D-BED6-038EA50B1C74}" dt="2024-04-15T12:04:41.718" v="10" actId="26606"/>
          <ac:graphicFrameMkLst>
            <pc:docMk/>
            <pc:sldMk cId="1564946936" sldId="566"/>
            <ac:graphicFrameMk id="5" creationId="{2D3E3D68-58E2-4521-C9C9-ADD4600243D5}"/>
          </ac:graphicFrameMkLst>
        </pc:graphicFrameChg>
        <pc:graphicFrameChg chg="add del mod">
          <ac:chgData name="Kjell Arne Johansson" userId="7552cf6f-e9dc-4b03-aa93-3483c317bfec" providerId="ADAL" clId="{58B09E66-B950-452D-BED6-038EA50B1C74}" dt="2024-04-15T12:04:45.059" v="12" actId="26606"/>
          <ac:graphicFrameMkLst>
            <pc:docMk/>
            <pc:sldMk cId="1564946936" sldId="566"/>
            <ac:graphicFrameMk id="7" creationId="{6579FB16-D173-F6D6-9A7B-26481354F854}"/>
          </ac:graphicFrameMkLst>
        </pc:graphicFrameChg>
        <pc:graphicFrameChg chg="add mod ord modGraphic">
          <ac:chgData name="Kjell Arne Johansson" userId="7552cf6f-e9dc-4b03-aa93-3483c317bfec" providerId="ADAL" clId="{58B09E66-B950-452D-BED6-038EA50B1C74}" dt="2024-04-15T12:06:19.701" v="41" actId="1076"/>
          <ac:graphicFrameMkLst>
            <pc:docMk/>
            <pc:sldMk cId="1564946936" sldId="566"/>
            <ac:graphicFrameMk id="9" creationId="{31EA0C6D-3A38-1E94-9140-9AFBCF56A0B0}"/>
          </ac:graphicFrameMkLst>
        </pc:graphicFrameChg>
        <pc:picChg chg="add del mod">
          <ac:chgData name="Kjell Arne Johansson" userId="7552cf6f-e9dc-4b03-aa93-3483c317bfec" providerId="ADAL" clId="{58B09E66-B950-452D-BED6-038EA50B1C74}" dt="2024-04-15T12:05:41.342" v="24" actId="478"/>
          <ac:picMkLst>
            <pc:docMk/>
            <pc:sldMk cId="1564946936" sldId="566"/>
            <ac:picMk id="6" creationId="{98B3C851-96C2-1666-96DD-66FDEDD36552}"/>
          </ac:picMkLst>
        </pc:picChg>
      </pc:sldChg>
      <pc:sldChg chg="modSp mod">
        <pc:chgData name="Kjell Arne Johansson" userId="7552cf6f-e9dc-4b03-aa93-3483c317bfec" providerId="ADAL" clId="{58B09E66-B950-452D-BED6-038EA50B1C74}" dt="2024-04-15T12:08:30.704" v="62" actId="1076"/>
        <pc:sldMkLst>
          <pc:docMk/>
          <pc:sldMk cId="826977587" sldId="596"/>
        </pc:sldMkLst>
        <pc:spChg chg="mod">
          <ac:chgData name="Kjell Arne Johansson" userId="7552cf6f-e9dc-4b03-aa93-3483c317bfec" providerId="ADAL" clId="{58B09E66-B950-452D-BED6-038EA50B1C74}" dt="2024-04-15T12:08:30.704" v="62" actId="1076"/>
          <ac:spMkLst>
            <pc:docMk/>
            <pc:sldMk cId="826977587" sldId="596"/>
            <ac:spMk id="3" creationId="{EABE4A9A-8F34-A505-F44F-42A7535765DE}"/>
          </ac:spMkLst>
        </pc:spChg>
      </pc:sldChg>
      <pc:sldChg chg="addSp modSp mod">
        <pc:chgData name="Kjell Arne Johansson" userId="7552cf6f-e9dc-4b03-aa93-3483c317bfec" providerId="ADAL" clId="{58B09E66-B950-452D-BED6-038EA50B1C74}" dt="2024-04-15T12:09:08.836" v="70" actId="1076"/>
        <pc:sldMkLst>
          <pc:docMk/>
          <pc:sldMk cId="3385355473" sldId="599"/>
        </pc:sldMkLst>
        <pc:picChg chg="add mod">
          <ac:chgData name="Kjell Arne Johansson" userId="7552cf6f-e9dc-4b03-aa93-3483c317bfec" providerId="ADAL" clId="{58B09E66-B950-452D-BED6-038EA50B1C74}" dt="2024-04-15T12:08:50.591" v="65" actId="571"/>
          <ac:picMkLst>
            <pc:docMk/>
            <pc:sldMk cId="3385355473" sldId="599"/>
            <ac:picMk id="2" creationId="{8A4E2A04-9C9B-6153-3D32-BE59FD949D7F}"/>
          </ac:picMkLst>
        </pc:picChg>
        <pc:picChg chg="mod">
          <ac:chgData name="Kjell Arne Johansson" userId="7552cf6f-e9dc-4b03-aa93-3483c317bfec" providerId="ADAL" clId="{58B09E66-B950-452D-BED6-038EA50B1C74}" dt="2024-04-15T12:09:03.024" v="69" actId="1076"/>
          <ac:picMkLst>
            <pc:docMk/>
            <pc:sldMk cId="3385355473" sldId="599"/>
            <ac:picMk id="4" creationId="{D66D2CA6-F4BD-4944-1BD4-44323A5B2EFB}"/>
          </ac:picMkLst>
        </pc:picChg>
        <pc:picChg chg="mod">
          <ac:chgData name="Kjell Arne Johansson" userId="7552cf6f-e9dc-4b03-aa93-3483c317bfec" providerId="ADAL" clId="{58B09E66-B950-452D-BED6-038EA50B1C74}" dt="2024-04-15T12:09:08.836" v="70" actId="1076"/>
          <ac:picMkLst>
            <pc:docMk/>
            <pc:sldMk cId="3385355473" sldId="599"/>
            <ac:picMk id="1026" creationId="{7BCEC3BB-BAEC-9215-B9DA-CA23A59D8CB1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8E41A5-2B2F-46B4-AB6C-CF13625665CA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36F6A9E-6036-4B43-8C74-F373D58896AD}">
      <dgm:prSet/>
      <dgm:spPr/>
      <dgm:t>
        <a:bodyPr/>
        <a:lstStyle/>
        <a:p>
          <a:r>
            <a:rPr lang="en-US" dirty="0"/>
            <a:t>Evidence, indicators and analytics</a:t>
          </a:r>
        </a:p>
      </dgm:t>
    </dgm:pt>
    <dgm:pt modelId="{42D52123-29FB-4324-888F-C4C9B870F61A}" type="parTrans" cxnId="{674AA7C1-BEF6-4069-8E97-B20ABB7B1BCA}">
      <dgm:prSet/>
      <dgm:spPr/>
      <dgm:t>
        <a:bodyPr/>
        <a:lstStyle/>
        <a:p>
          <a:endParaRPr lang="en-US"/>
        </a:p>
      </dgm:t>
    </dgm:pt>
    <dgm:pt modelId="{13C416B3-AB56-4235-9B44-43C7179D0B1F}" type="sibTrans" cxnId="{674AA7C1-BEF6-4069-8E97-B20ABB7B1BCA}">
      <dgm:prSet/>
      <dgm:spPr/>
      <dgm:t>
        <a:bodyPr/>
        <a:lstStyle/>
        <a:p>
          <a:endParaRPr lang="en-US"/>
        </a:p>
      </dgm:t>
    </dgm:pt>
    <dgm:pt modelId="{E1E12767-2E3B-464E-8F01-2385A06204B1}">
      <dgm:prSet/>
      <dgm:spPr/>
      <dgm:t>
        <a:bodyPr/>
        <a:lstStyle/>
        <a:p>
          <a:r>
            <a:rPr lang="en-US"/>
            <a:t>Principles and criteria</a:t>
          </a:r>
        </a:p>
      </dgm:t>
    </dgm:pt>
    <dgm:pt modelId="{2F72D8A9-5B06-4B66-8AB7-A7439108BCDB}" type="parTrans" cxnId="{38A9B08B-3CD2-4D37-8455-883E9B0D3DD5}">
      <dgm:prSet/>
      <dgm:spPr/>
      <dgm:t>
        <a:bodyPr/>
        <a:lstStyle/>
        <a:p>
          <a:endParaRPr lang="en-US"/>
        </a:p>
      </dgm:t>
    </dgm:pt>
    <dgm:pt modelId="{E6F6BBC8-8142-4913-9C45-EF8FDFCE93A9}" type="sibTrans" cxnId="{38A9B08B-3CD2-4D37-8455-883E9B0D3DD5}">
      <dgm:prSet/>
      <dgm:spPr/>
      <dgm:t>
        <a:bodyPr/>
        <a:lstStyle/>
        <a:p>
          <a:endParaRPr lang="en-US"/>
        </a:p>
      </dgm:t>
    </dgm:pt>
    <dgm:pt modelId="{8B87B546-FEA3-4992-8954-B23B7CC74066}">
      <dgm:prSet/>
      <dgm:spPr/>
      <dgm:t>
        <a:bodyPr/>
        <a:lstStyle/>
        <a:p>
          <a:r>
            <a:rPr lang="en-US"/>
            <a:t>Relative weight of criteria</a:t>
          </a:r>
        </a:p>
      </dgm:t>
    </dgm:pt>
    <dgm:pt modelId="{D974E5AF-93BC-4CBD-ADC9-82B849B75562}" type="parTrans" cxnId="{A740A5A2-5B46-4C10-B42E-4912C05303E0}">
      <dgm:prSet/>
      <dgm:spPr/>
      <dgm:t>
        <a:bodyPr/>
        <a:lstStyle/>
        <a:p>
          <a:endParaRPr lang="en-US"/>
        </a:p>
      </dgm:t>
    </dgm:pt>
    <dgm:pt modelId="{D3029822-DD4B-4346-B059-474E169AA966}" type="sibTrans" cxnId="{A740A5A2-5B46-4C10-B42E-4912C05303E0}">
      <dgm:prSet/>
      <dgm:spPr/>
      <dgm:t>
        <a:bodyPr/>
        <a:lstStyle/>
        <a:p>
          <a:endParaRPr lang="en-US"/>
        </a:p>
      </dgm:t>
    </dgm:pt>
    <dgm:pt modelId="{B7D5D748-3F3B-4C7F-9696-107E89C5E650}" type="pres">
      <dgm:prSet presAssocID="{9E8E41A5-2B2F-46B4-AB6C-CF13625665CA}" presName="root" presStyleCnt="0">
        <dgm:presLayoutVars>
          <dgm:dir/>
          <dgm:resizeHandles val="exact"/>
        </dgm:presLayoutVars>
      </dgm:prSet>
      <dgm:spPr/>
    </dgm:pt>
    <dgm:pt modelId="{64479DA2-21AD-4B8A-83C7-277E35D1173A}" type="pres">
      <dgm:prSet presAssocID="{B36F6A9E-6036-4B43-8C74-F373D58896AD}" presName="compNode" presStyleCnt="0"/>
      <dgm:spPr/>
    </dgm:pt>
    <dgm:pt modelId="{A2715CF5-B0ED-4ED7-A5BE-CEE8B9D9159D}" type="pres">
      <dgm:prSet presAssocID="{B36F6A9E-6036-4B43-8C74-F373D58896AD}" presName="bgRect" presStyleLbl="bgShp" presStyleIdx="0" presStyleCnt="3"/>
      <dgm:spPr/>
    </dgm:pt>
    <dgm:pt modelId="{96E3C069-6780-44A7-872E-58A8C2B0302E}" type="pres">
      <dgm:prSet presAssocID="{B36F6A9E-6036-4B43-8C74-F373D58896AD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DF3B133C-4236-4108-8219-4C1187F192AC}" type="pres">
      <dgm:prSet presAssocID="{B36F6A9E-6036-4B43-8C74-F373D58896AD}" presName="spaceRect" presStyleCnt="0"/>
      <dgm:spPr/>
    </dgm:pt>
    <dgm:pt modelId="{8774C458-1AFD-449C-BC68-502A12A27A86}" type="pres">
      <dgm:prSet presAssocID="{B36F6A9E-6036-4B43-8C74-F373D58896AD}" presName="parTx" presStyleLbl="revTx" presStyleIdx="0" presStyleCnt="3" custLinFactNeighborX="0" custLinFactNeighborY="-77221">
        <dgm:presLayoutVars>
          <dgm:chMax val="0"/>
          <dgm:chPref val="0"/>
        </dgm:presLayoutVars>
      </dgm:prSet>
      <dgm:spPr/>
    </dgm:pt>
    <dgm:pt modelId="{05B2159B-419F-4EEE-8BAA-A9C8173A0BF7}" type="pres">
      <dgm:prSet presAssocID="{13C416B3-AB56-4235-9B44-43C7179D0B1F}" presName="sibTrans" presStyleCnt="0"/>
      <dgm:spPr/>
    </dgm:pt>
    <dgm:pt modelId="{E5D46574-9FD9-497B-BFA5-A345D65C16A2}" type="pres">
      <dgm:prSet presAssocID="{E1E12767-2E3B-464E-8F01-2385A06204B1}" presName="compNode" presStyleCnt="0"/>
      <dgm:spPr/>
    </dgm:pt>
    <dgm:pt modelId="{6D0908F5-0688-441B-80C1-590373579E03}" type="pres">
      <dgm:prSet presAssocID="{E1E12767-2E3B-464E-8F01-2385A06204B1}" presName="bgRect" presStyleLbl="bgShp" presStyleIdx="1" presStyleCnt="3"/>
      <dgm:spPr/>
    </dgm:pt>
    <dgm:pt modelId="{9E655DF2-94DA-4E83-BCC1-2ADD8D11987E}" type="pres">
      <dgm:prSet presAssocID="{E1E12767-2E3B-464E-8F01-2385A06204B1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19804350-76AE-4B81-A34C-B749C8A53D9C}" type="pres">
      <dgm:prSet presAssocID="{E1E12767-2E3B-464E-8F01-2385A06204B1}" presName="spaceRect" presStyleCnt="0"/>
      <dgm:spPr/>
    </dgm:pt>
    <dgm:pt modelId="{B2DEF31E-06A5-4DD7-B7CF-DA63A0D346E3}" type="pres">
      <dgm:prSet presAssocID="{E1E12767-2E3B-464E-8F01-2385A06204B1}" presName="parTx" presStyleLbl="revTx" presStyleIdx="1" presStyleCnt="3">
        <dgm:presLayoutVars>
          <dgm:chMax val="0"/>
          <dgm:chPref val="0"/>
        </dgm:presLayoutVars>
      </dgm:prSet>
      <dgm:spPr/>
    </dgm:pt>
    <dgm:pt modelId="{EBC365E4-48ED-4FCA-AFA2-CA96237753CF}" type="pres">
      <dgm:prSet presAssocID="{E6F6BBC8-8142-4913-9C45-EF8FDFCE93A9}" presName="sibTrans" presStyleCnt="0"/>
      <dgm:spPr/>
    </dgm:pt>
    <dgm:pt modelId="{CD362FDC-DEA9-4D49-9087-953037048760}" type="pres">
      <dgm:prSet presAssocID="{8B87B546-FEA3-4992-8954-B23B7CC74066}" presName="compNode" presStyleCnt="0"/>
      <dgm:spPr/>
    </dgm:pt>
    <dgm:pt modelId="{80A3AB3D-60DC-4BCB-B50D-398B3127A938}" type="pres">
      <dgm:prSet presAssocID="{8B87B546-FEA3-4992-8954-B23B7CC74066}" presName="bgRect" presStyleLbl="bgShp" presStyleIdx="2" presStyleCnt="3"/>
      <dgm:spPr/>
    </dgm:pt>
    <dgm:pt modelId="{114F1632-C7B8-4612-84DF-154B01BB18A5}" type="pres">
      <dgm:prSet presAssocID="{8B87B546-FEA3-4992-8954-B23B7CC74066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74F50534-02A5-4F90-8751-4D706092071C}" type="pres">
      <dgm:prSet presAssocID="{8B87B546-FEA3-4992-8954-B23B7CC74066}" presName="spaceRect" presStyleCnt="0"/>
      <dgm:spPr/>
    </dgm:pt>
    <dgm:pt modelId="{2DE9F499-CBDC-4DA4-8835-E4DD8BA1C20D}" type="pres">
      <dgm:prSet presAssocID="{8B87B546-FEA3-4992-8954-B23B7CC74066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3DC8E505-AE52-4B63-AFAD-144762F03F07}" type="presOf" srcId="{B36F6A9E-6036-4B43-8C74-F373D58896AD}" destId="{8774C458-1AFD-449C-BC68-502A12A27A86}" srcOrd="0" destOrd="0" presId="urn:microsoft.com/office/officeart/2018/2/layout/IconVerticalSolidList"/>
    <dgm:cxn modelId="{FBB9C00E-0745-4AA3-A3FD-7845AF11CB36}" type="presOf" srcId="{9E8E41A5-2B2F-46B4-AB6C-CF13625665CA}" destId="{B7D5D748-3F3B-4C7F-9696-107E89C5E650}" srcOrd="0" destOrd="0" presId="urn:microsoft.com/office/officeart/2018/2/layout/IconVerticalSolidList"/>
    <dgm:cxn modelId="{0B254981-F9E8-4FEF-9EFE-649549D46D5C}" type="presOf" srcId="{E1E12767-2E3B-464E-8F01-2385A06204B1}" destId="{B2DEF31E-06A5-4DD7-B7CF-DA63A0D346E3}" srcOrd="0" destOrd="0" presId="urn:microsoft.com/office/officeart/2018/2/layout/IconVerticalSolidList"/>
    <dgm:cxn modelId="{38A9B08B-3CD2-4D37-8455-883E9B0D3DD5}" srcId="{9E8E41A5-2B2F-46B4-AB6C-CF13625665CA}" destId="{E1E12767-2E3B-464E-8F01-2385A06204B1}" srcOrd="1" destOrd="0" parTransId="{2F72D8A9-5B06-4B66-8AB7-A7439108BCDB}" sibTransId="{E6F6BBC8-8142-4913-9C45-EF8FDFCE93A9}"/>
    <dgm:cxn modelId="{A740A5A2-5B46-4C10-B42E-4912C05303E0}" srcId="{9E8E41A5-2B2F-46B4-AB6C-CF13625665CA}" destId="{8B87B546-FEA3-4992-8954-B23B7CC74066}" srcOrd="2" destOrd="0" parTransId="{D974E5AF-93BC-4CBD-ADC9-82B849B75562}" sibTransId="{D3029822-DD4B-4346-B059-474E169AA966}"/>
    <dgm:cxn modelId="{674AA7C1-BEF6-4069-8E97-B20ABB7B1BCA}" srcId="{9E8E41A5-2B2F-46B4-AB6C-CF13625665CA}" destId="{B36F6A9E-6036-4B43-8C74-F373D58896AD}" srcOrd="0" destOrd="0" parTransId="{42D52123-29FB-4324-888F-C4C9B870F61A}" sibTransId="{13C416B3-AB56-4235-9B44-43C7179D0B1F}"/>
    <dgm:cxn modelId="{EE8D3DCA-3352-4203-8F1A-762B9150639F}" type="presOf" srcId="{8B87B546-FEA3-4992-8954-B23B7CC74066}" destId="{2DE9F499-CBDC-4DA4-8835-E4DD8BA1C20D}" srcOrd="0" destOrd="0" presId="urn:microsoft.com/office/officeart/2018/2/layout/IconVerticalSolidList"/>
    <dgm:cxn modelId="{ED731A47-7D0B-4F86-BB1E-9625CFA2B6D9}" type="presParOf" srcId="{B7D5D748-3F3B-4C7F-9696-107E89C5E650}" destId="{64479DA2-21AD-4B8A-83C7-277E35D1173A}" srcOrd="0" destOrd="0" presId="urn:microsoft.com/office/officeart/2018/2/layout/IconVerticalSolidList"/>
    <dgm:cxn modelId="{28293422-9478-4698-9567-BE55DCC86279}" type="presParOf" srcId="{64479DA2-21AD-4B8A-83C7-277E35D1173A}" destId="{A2715CF5-B0ED-4ED7-A5BE-CEE8B9D9159D}" srcOrd="0" destOrd="0" presId="urn:microsoft.com/office/officeart/2018/2/layout/IconVerticalSolidList"/>
    <dgm:cxn modelId="{EBBFDB83-78ED-4390-92B2-9E45B6A97A98}" type="presParOf" srcId="{64479DA2-21AD-4B8A-83C7-277E35D1173A}" destId="{96E3C069-6780-44A7-872E-58A8C2B0302E}" srcOrd="1" destOrd="0" presId="urn:microsoft.com/office/officeart/2018/2/layout/IconVerticalSolidList"/>
    <dgm:cxn modelId="{4DF0F316-EFDF-4CB1-9452-832128B49CFE}" type="presParOf" srcId="{64479DA2-21AD-4B8A-83C7-277E35D1173A}" destId="{DF3B133C-4236-4108-8219-4C1187F192AC}" srcOrd="2" destOrd="0" presId="urn:microsoft.com/office/officeart/2018/2/layout/IconVerticalSolidList"/>
    <dgm:cxn modelId="{6C200287-00AB-4E3D-850E-E14F44E428A0}" type="presParOf" srcId="{64479DA2-21AD-4B8A-83C7-277E35D1173A}" destId="{8774C458-1AFD-449C-BC68-502A12A27A86}" srcOrd="3" destOrd="0" presId="urn:microsoft.com/office/officeart/2018/2/layout/IconVerticalSolidList"/>
    <dgm:cxn modelId="{BC071D7E-6A23-4BF0-A5F9-E694EE0604A3}" type="presParOf" srcId="{B7D5D748-3F3B-4C7F-9696-107E89C5E650}" destId="{05B2159B-419F-4EEE-8BAA-A9C8173A0BF7}" srcOrd="1" destOrd="0" presId="urn:microsoft.com/office/officeart/2018/2/layout/IconVerticalSolidList"/>
    <dgm:cxn modelId="{A4651FC3-318D-411D-8AB9-836AC1E8FEB9}" type="presParOf" srcId="{B7D5D748-3F3B-4C7F-9696-107E89C5E650}" destId="{E5D46574-9FD9-497B-BFA5-A345D65C16A2}" srcOrd="2" destOrd="0" presId="urn:microsoft.com/office/officeart/2018/2/layout/IconVerticalSolidList"/>
    <dgm:cxn modelId="{F514EA64-CE48-4E2A-B3F8-E38EA541E1D8}" type="presParOf" srcId="{E5D46574-9FD9-497B-BFA5-A345D65C16A2}" destId="{6D0908F5-0688-441B-80C1-590373579E03}" srcOrd="0" destOrd="0" presId="urn:microsoft.com/office/officeart/2018/2/layout/IconVerticalSolidList"/>
    <dgm:cxn modelId="{9FB6E1C6-6913-4AC6-B0B5-B5904E7B1B53}" type="presParOf" srcId="{E5D46574-9FD9-497B-BFA5-A345D65C16A2}" destId="{9E655DF2-94DA-4E83-BCC1-2ADD8D11987E}" srcOrd="1" destOrd="0" presId="urn:microsoft.com/office/officeart/2018/2/layout/IconVerticalSolidList"/>
    <dgm:cxn modelId="{A88C734F-65D9-4D3B-9152-1E4F2409AF95}" type="presParOf" srcId="{E5D46574-9FD9-497B-BFA5-A345D65C16A2}" destId="{19804350-76AE-4B81-A34C-B749C8A53D9C}" srcOrd="2" destOrd="0" presId="urn:microsoft.com/office/officeart/2018/2/layout/IconVerticalSolidList"/>
    <dgm:cxn modelId="{56D29FA2-DE3C-4A0B-A88B-8681954421DE}" type="presParOf" srcId="{E5D46574-9FD9-497B-BFA5-A345D65C16A2}" destId="{B2DEF31E-06A5-4DD7-B7CF-DA63A0D346E3}" srcOrd="3" destOrd="0" presId="urn:microsoft.com/office/officeart/2018/2/layout/IconVerticalSolidList"/>
    <dgm:cxn modelId="{271526EB-13BE-421F-BBA5-55C397DD403F}" type="presParOf" srcId="{B7D5D748-3F3B-4C7F-9696-107E89C5E650}" destId="{EBC365E4-48ED-4FCA-AFA2-CA96237753CF}" srcOrd="3" destOrd="0" presId="urn:microsoft.com/office/officeart/2018/2/layout/IconVerticalSolidList"/>
    <dgm:cxn modelId="{E89CC057-9D54-4EF0-85BE-7F08F301E060}" type="presParOf" srcId="{B7D5D748-3F3B-4C7F-9696-107E89C5E650}" destId="{CD362FDC-DEA9-4D49-9087-953037048760}" srcOrd="4" destOrd="0" presId="urn:microsoft.com/office/officeart/2018/2/layout/IconVerticalSolidList"/>
    <dgm:cxn modelId="{222C9182-1A6D-455F-8C07-37F4212D69B9}" type="presParOf" srcId="{CD362FDC-DEA9-4D49-9087-953037048760}" destId="{80A3AB3D-60DC-4BCB-B50D-398B3127A938}" srcOrd="0" destOrd="0" presId="urn:microsoft.com/office/officeart/2018/2/layout/IconVerticalSolidList"/>
    <dgm:cxn modelId="{C28DCBB9-5A77-41B0-8A0C-4F0489296E24}" type="presParOf" srcId="{CD362FDC-DEA9-4D49-9087-953037048760}" destId="{114F1632-C7B8-4612-84DF-154B01BB18A5}" srcOrd="1" destOrd="0" presId="urn:microsoft.com/office/officeart/2018/2/layout/IconVerticalSolidList"/>
    <dgm:cxn modelId="{D794B682-899D-4062-B07F-C8B524C60C60}" type="presParOf" srcId="{CD362FDC-DEA9-4D49-9087-953037048760}" destId="{74F50534-02A5-4F90-8751-4D706092071C}" srcOrd="2" destOrd="0" presId="urn:microsoft.com/office/officeart/2018/2/layout/IconVerticalSolidList"/>
    <dgm:cxn modelId="{18648983-EC9E-49CE-85E6-F9458E743AE8}" type="presParOf" srcId="{CD362FDC-DEA9-4D49-9087-953037048760}" destId="{2DE9F499-CBDC-4DA4-8835-E4DD8BA1C20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715CF5-B0ED-4ED7-A5BE-CEE8B9D9159D}">
      <dsp:nvSpPr>
        <dsp:cNvPr id="0" name=""/>
        <dsp:cNvSpPr/>
      </dsp:nvSpPr>
      <dsp:spPr>
        <a:xfrm>
          <a:off x="0" y="382"/>
          <a:ext cx="10515600" cy="89468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E3C069-6780-44A7-872E-58A8C2B0302E}">
      <dsp:nvSpPr>
        <dsp:cNvPr id="0" name=""/>
        <dsp:cNvSpPr/>
      </dsp:nvSpPr>
      <dsp:spPr>
        <a:xfrm>
          <a:off x="270642" y="201686"/>
          <a:ext cx="492076" cy="49207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74C458-1AFD-449C-BC68-502A12A27A86}">
      <dsp:nvSpPr>
        <dsp:cNvPr id="0" name=""/>
        <dsp:cNvSpPr/>
      </dsp:nvSpPr>
      <dsp:spPr>
        <a:xfrm>
          <a:off x="1033360" y="0"/>
          <a:ext cx="9482239" cy="894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687" tIns="94687" rIns="94687" bIns="94687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Evidence, indicators and analytics</a:t>
          </a:r>
        </a:p>
      </dsp:txBody>
      <dsp:txXfrm>
        <a:off x="1033360" y="0"/>
        <a:ext cx="9482239" cy="894684"/>
      </dsp:txXfrm>
    </dsp:sp>
    <dsp:sp modelId="{6D0908F5-0688-441B-80C1-590373579E03}">
      <dsp:nvSpPr>
        <dsp:cNvPr id="0" name=""/>
        <dsp:cNvSpPr/>
      </dsp:nvSpPr>
      <dsp:spPr>
        <a:xfrm>
          <a:off x="0" y="1118738"/>
          <a:ext cx="10515600" cy="89468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655DF2-94DA-4E83-BCC1-2ADD8D11987E}">
      <dsp:nvSpPr>
        <dsp:cNvPr id="0" name=""/>
        <dsp:cNvSpPr/>
      </dsp:nvSpPr>
      <dsp:spPr>
        <a:xfrm>
          <a:off x="270642" y="1320042"/>
          <a:ext cx="492076" cy="49207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DEF31E-06A5-4DD7-B7CF-DA63A0D346E3}">
      <dsp:nvSpPr>
        <dsp:cNvPr id="0" name=""/>
        <dsp:cNvSpPr/>
      </dsp:nvSpPr>
      <dsp:spPr>
        <a:xfrm>
          <a:off x="1033360" y="1118738"/>
          <a:ext cx="9482239" cy="894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687" tIns="94687" rIns="94687" bIns="94687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Principles and criteria</a:t>
          </a:r>
        </a:p>
      </dsp:txBody>
      <dsp:txXfrm>
        <a:off x="1033360" y="1118738"/>
        <a:ext cx="9482239" cy="894684"/>
      </dsp:txXfrm>
    </dsp:sp>
    <dsp:sp modelId="{80A3AB3D-60DC-4BCB-B50D-398B3127A938}">
      <dsp:nvSpPr>
        <dsp:cNvPr id="0" name=""/>
        <dsp:cNvSpPr/>
      </dsp:nvSpPr>
      <dsp:spPr>
        <a:xfrm>
          <a:off x="0" y="2237093"/>
          <a:ext cx="10515600" cy="89468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4F1632-C7B8-4612-84DF-154B01BB18A5}">
      <dsp:nvSpPr>
        <dsp:cNvPr id="0" name=""/>
        <dsp:cNvSpPr/>
      </dsp:nvSpPr>
      <dsp:spPr>
        <a:xfrm>
          <a:off x="270642" y="2438398"/>
          <a:ext cx="492076" cy="49207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E9F499-CBDC-4DA4-8835-E4DD8BA1C20D}">
      <dsp:nvSpPr>
        <dsp:cNvPr id="0" name=""/>
        <dsp:cNvSpPr/>
      </dsp:nvSpPr>
      <dsp:spPr>
        <a:xfrm>
          <a:off x="1033360" y="2237093"/>
          <a:ext cx="9482239" cy="894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687" tIns="94687" rIns="94687" bIns="94687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Relative weight of criteria</a:t>
          </a:r>
        </a:p>
      </dsp:txBody>
      <dsp:txXfrm>
        <a:off x="1033360" y="2237093"/>
        <a:ext cx="9482239" cy="8946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4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13" Type="http://schemas.openxmlformats.org/officeDocument/2006/relationships/hyperlink" Target="https://twitter.com/BCEPShealth" TargetMode="External"/><Relationship Id="rId3" Type="http://schemas.openxmlformats.org/officeDocument/2006/relationships/image" Target="../media/image11.png"/><Relationship Id="rId7" Type="http://schemas.openxmlformats.org/officeDocument/2006/relationships/image" Target="../media/image3.png"/><Relationship Id="rId12" Type="http://schemas.openxmlformats.org/officeDocument/2006/relationships/hyperlink" Target="https://www.facebook.com/BCEPShealth" TargetMode="External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svg"/><Relationship Id="rId11" Type="http://schemas.openxmlformats.org/officeDocument/2006/relationships/hyperlink" Target="http://www.uib.no/en/bceps" TargetMode="External"/><Relationship Id="rId5" Type="http://schemas.openxmlformats.org/officeDocument/2006/relationships/image" Target="../media/image13.png"/><Relationship Id="rId10" Type="http://schemas.openxmlformats.org/officeDocument/2006/relationships/image" Target="../media/image16.svg"/><Relationship Id="rId4" Type="http://schemas.openxmlformats.org/officeDocument/2006/relationships/image" Target="../media/image12.svg"/><Relationship Id="rId9" Type="http://schemas.openxmlformats.org/officeDocument/2006/relationships/image" Target="../media/image15.png"/><Relationship Id="rId14" Type="http://schemas.openxmlformats.org/officeDocument/2006/relationships/hyperlink" Target="https://www.youtube.com/channel/UC_Of4kTo-vvANsw82vPJ5ew" TargetMode="Externa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4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 bilde">
    <p:bg>
      <p:bgPr>
        <a:solidFill>
          <a:srgbClr val="FA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17">
            <a:extLst>
              <a:ext uri="{FF2B5EF4-FFF2-40B4-BE49-F238E27FC236}">
                <a16:creationId xmlns:a16="http://schemas.microsoft.com/office/drawing/2014/main" id="{74CC9E40-43C9-4096-99C1-28E29724FE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7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4384" y="2286266"/>
            <a:ext cx="5940453" cy="1483223"/>
          </a:xfrm>
        </p:spPr>
        <p:txBody>
          <a:bodyPr anchor="b"/>
          <a:lstStyle>
            <a:lvl1pPr algn="l">
              <a:lnSpc>
                <a:spcPts val="5652"/>
              </a:lnSpc>
              <a:defRPr sz="5002" spc="-8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2024" y="3905324"/>
            <a:ext cx="5952812" cy="951443"/>
          </a:xfrm>
        </p:spPr>
        <p:txBody>
          <a:bodyPr tIns="216000"/>
          <a:lstStyle>
            <a:lvl1pPr marL="0" indent="0" algn="l">
              <a:lnSpc>
                <a:spcPts val="2501"/>
              </a:lnSpc>
              <a:buNone/>
              <a:defRPr sz="2250" spc="-25" baseline="0">
                <a:solidFill>
                  <a:schemeClr val="tx2"/>
                </a:solidFill>
                <a:latin typeface="+mj-lt"/>
              </a:defRPr>
            </a:lvl1pPr>
            <a:lvl2pPr marL="457269" indent="0" algn="ctr">
              <a:buNone/>
              <a:defRPr sz="2000"/>
            </a:lvl2pPr>
            <a:lvl3pPr marL="914537" indent="0" algn="ctr">
              <a:buNone/>
              <a:defRPr sz="1800"/>
            </a:lvl3pPr>
            <a:lvl4pPr marL="1371806" indent="0" algn="ctr">
              <a:buNone/>
              <a:defRPr sz="1600"/>
            </a:lvl4pPr>
            <a:lvl5pPr marL="1829074" indent="0" algn="ctr">
              <a:buNone/>
              <a:defRPr sz="1600"/>
            </a:lvl5pPr>
            <a:lvl6pPr marL="2286343" indent="0" algn="ctr">
              <a:buNone/>
              <a:defRPr sz="1600"/>
            </a:lvl6pPr>
            <a:lvl7pPr marL="2743611" indent="0" algn="ctr">
              <a:buNone/>
              <a:defRPr sz="1600"/>
            </a:lvl7pPr>
            <a:lvl8pPr marL="3200880" indent="0" algn="ctr">
              <a:buNone/>
              <a:defRPr sz="1600"/>
            </a:lvl8pPr>
            <a:lvl9pPr marL="365814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C4D4EF6-1F10-4E8C-A95D-94877179FF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54384" y="1957794"/>
            <a:ext cx="5940453" cy="252262"/>
          </a:xfrm>
        </p:spPr>
        <p:txBody>
          <a:bodyPr/>
          <a:lstStyle>
            <a:lvl1pPr marL="0" indent="0">
              <a:buNone/>
              <a:defRPr sz="1500"/>
            </a:lvl1pPr>
          </a:lstStyle>
          <a:p>
            <a:pPr lvl="0"/>
            <a:r>
              <a:rPr lang="nb-NO" dirty="0"/>
              <a:t>Fritekst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7835433-9BAB-4976-A2A6-40EC09388FB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4384" y="4974757"/>
            <a:ext cx="5940453" cy="728992"/>
          </a:xfrm>
        </p:spPr>
        <p:txBody>
          <a:bodyPr/>
          <a:lstStyle>
            <a:lvl1pPr>
              <a:buNone/>
              <a:defRPr sz="1500">
                <a:solidFill>
                  <a:schemeClr val="accent1"/>
                </a:solidFill>
              </a:defRPr>
            </a:lvl1pPr>
          </a:lstStyle>
          <a:p>
            <a:pPr lvl="0"/>
            <a:r>
              <a:rPr lang="nb-NO" dirty="0"/>
              <a:t>Navn og tittel</a:t>
            </a:r>
            <a:endParaRPr lang="en-US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F26D7104-6D0B-4EF8-9FC3-BDB125E8B0D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7125" y="5932856"/>
            <a:ext cx="1631110" cy="575678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8C3A7BA0-59B6-4117-ABF3-4D0872789E2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838472" y="5703749"/>
            <a:ext cx="3395286" cy="786702"/>
          </a:xfrm>
          <a:prstGeom prst="rect">
            <a:avLst/>
          </a:prstGeom>
        </p:spPr>
      </p:pic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D2B77A37-A21A-480A-923A-CCD661AFD1A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693573" y="1175795"/>
            <a:ext cx="3701625" cy="3716087"/>
          </a:xfrm>
          <a:prstGeom prst="flowChartConnector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09026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side m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2085F5B-78E6-4EA6-BCB9-5229CAA28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773" y="466154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4D701DA-2354-4F2E-8A1D-A0425B6866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124" y="2290818"/>
            <a:ext cx="10515600" cy="3638721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107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side mind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030" y="109651"/>
            <a:ext cx="10587408" cy="990427"/>
          </a:xfrm>
        </p:spPr>
        <p:txBody>
          <a:bodyPr/>
          <a:lstStyle>
            <a:lvl1pPr>
              <a:defRPr sz="20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FC6B78B3-F99C-4F94-BB17-AF6511C5352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4647" y="1347043"/>
            <a:ext cx="10587408" cy="4508745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32204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772" y="168500"/>
            <a:ext cx="10602580" cy="1655779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FC6B78B3-F99C-4F94-BB17-AF6511C5352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309988" y="1915520"/>
            <a:ext cx="1581871" cy="1136953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14">
            <a:extLst>
              <a:ext uri="{FF2B5EF4-FFF2-40B4-BE49-F238E27FC236}">
                <a16:creationId xmlns:a16="http://schemas.microsoft.com/office/drawing/2014/main" id="{39C3B6FF-D112-46A1-B3F9-19264BA1512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309988" y="3328274"/>
            <a:ext cx="1581871" cy="1136953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4">
            <a:extLst>
              <a:ext uri="{FF2B5EF4-FFF2-40B4-BE49-F238E27FC236}">
                <a16:creationId xmlns:a16="http://schemas.microsoft.com/office/drawing/2014/main" id="{C716B930-CA45-4ABE-8756-684C338C808A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309988" y="4741028"/>
            <a:ext cx="1581871" cy="1136953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14">
            <a:extLst>
              <a:ext uri="{FF2B5EF4-FFF2-40B4-BE49-F238E27FC236}">
                <a16:creationId xmlns:a16="http://schemas.microsoft.com/office/drawing/2014/main" id="{78C1A658-12A7-45C3-BE28-9E788AED8D4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993813" y="1915520"/>
            <a:ext cx="1581871" cy="1136953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4">
            <a:extLst>
              <a:ext uri="{FF2B5EF4-FFF2-40B4-BE49-F238E27FC236}">
                <a16:creationId xmlns:a16="http://schemas.microsoft.com/office/drawing/2014/main" id="{81A8B8C7-128B-4194-928C-E49E3C87AEA0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993813" y="3328274"/>
            <a:ext cx="1581871" cy="1136953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14">
            <a:extLst>
              <a:ext uri="{FF2B5EF4-FFF2-40B4-BE49-F238E27FC236}">
                <a16:creationId xmlns:a16="http://schemas.microsoft.com/office/drawing/2014/main" id="{C488E78B-CAF6-4EF8-B22E-34F22FF03222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993813" y="4741028"/>
            <a:ext cx="1581871" cy="1136953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14">
            <a:extLst>
              <a:ext uri="{FF2B5EF4-FFF2-40B4-BE49-F238E27FC236}">
                <a16:creationId xmlns:a16="http://schemas.microsoft.com/office/drawing/2014/main" id="{D8CB6AD4-0091-4DC3-B2A9-F3779283B6EA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677637" y="1915520"/>
            <a:ext cx="1581871" cy="1136953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14">
            <a:extLst>
              <a:ext uri="{FF2B5EF4-FFF2-40B4-BE49-F238E27FC236}">
                <a16:creationId xmlns:a16="http://schemas.microsoft.com/office/drawing/2014/main" id="{3938DAB7-DD83-47C6-8D62-5FB875B0F767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6677637" y="3328274"/>
            <a:ext cx="1581871" cy="1136953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14">
            <a:extLst>
              <a:ext uri="{FF2B5EF4-FFF2-40B4-BE49-F238E27FC236}">
                <a16:creationId xmlns:a16="http://schemas.microsoft.com/office/drawing/2014/main" id="{345F0B22-DEF3-48B9-A76A-3230F2C0AD60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677637" y="4741028"/>
            <a:ext cx="1581871" cy="1136953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14">
            <a:extLst>
              <a:ext uri="{FF2B5EF4-FFF2-40B4-BE49-F238E27FC236}">
                <a16:creationId xmlns:a16="http://schemas.microsoft.com/office/drawing/2014/main" id="{C176D64B-7A7D-4AE4-A817-79F7A698E398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9361463" y="1915520"/>
            <a:ext cx="1581871" cy="1136953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14">
            <a:extLst>
              <a:ext uri="{FF2B5EF4-FFF2-40B4-BE49-F238E27FC236}">
                <a16:creationId xmlns:a16="http://schemas.microsoft.com/office/drawing/2014/main" id="{B6C653EE-5B2E-4E96-8284-3063A3FE75DD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9361463" y="3328274"/>
            <a:ext cx="1581871" cy="1136953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14">
            <a:extLst>
              <a:ext uri="{FF2B5EF4-FFF2-40B4-BE49-F238E27FC236}">
                <a16:creationId xmlns:a16="http://schemas.microsoft.com/office/drawing/2014/main" id="{5D0D640C-9D4D-4C86-A1AF-BC1767D91955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9361463" y="4741028"/>
            <a:ext cx="1581871" cy="1136953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9565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 descr="Background pattern&#10;&#10;Description automatically generated">
            <a:extLst>
              <a:ext uri="{FF2B5EF4-FFF2-40B4-BE49-F238E27FC236}">
                <a16:creationId xmlns:a16="http://schemas.microsoft.com/office/drawing/2014/main" id="{C04505B4-9B38-4B06-AEC6-3A32AA5367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"/>
            <a:ext cx="12192000" cy="6857900"/>
          </a:xfrm>
          <a:prstGeom prst="rect">
            <a:avLst/>
          </a:prstGeom>
        </p:spPr>
      </p:pic>
      <p:sp>
        <p:nvSpPr>
          <p:cNvPr id="11" name="Content Placeholder 14">
            <a:extLst>
              <a:ext uri="{FF2B5EF4-FFF2-40B4-BE49-F238E27FC236}">
                <a16:creationId xmlns:a16="http://schemas.microsoft.com/office/drawing/2014/main" id="{C716B930-CA45-4ABE-8756-684C338C808A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2624609" y="4465247"/>
            <a:ext cx="1581871" cy="1136953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14">
            <a:extLst>
              <a:ext uri="{FF2B5EF4-FFF2-40B4-BE49-F238E27FC236}">
                <a16:creationId xmlns:a16="http://schemas.microsoft.com/office/drawing/2014/main" id="{5D0D640C-9D4D-4C86-A1AF-BC1767D91955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8027789" y="4465246"/>
            <a:ext cx="1581871" cy="1136953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80B9DE34-3BB1-4591-AFD3-AE14CB0E4EB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19535" y="2447812"/>
            <a:ext cx="2156106" cy="1255597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5785A5CD-5CFD-4BCF-BC54-BE48D231F11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09863" y="4992443"/>
            <a:ext cx="1581871" cy="400227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A0B9D9BD-3D3A-43A8-A8E1-E4954359ACA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801684" y="5763839"/>
            <a:ext cx="2583535" cy="598616"/>
          </a:xfrm>
          <a:prstGeom prst="rect">
            <a:avLst/>
          </a:prstGeom>
        </p:spPr>
      </p:pic>
      <p:pic>
        <p:nvPicPr>
          <p:cNvPr id="41" name="Graphic 40">
            <a:extLst>
              <a:ext uri="{FF2B5EF4-FFF2-40B4-BE49-F238E27FC236}">
                <a16:creationId xmlns:a16="http://schemas.microsoft.com/office/drawing/2014/main" id="{B94FC7AE-E25A-471F-8344-53F6D5CDF2C3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427731" y="5071696"/>
            <a:ext cx="170588" cy="322220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8DACA9A-88FE-4C5E-B66E-901DA37D881F}"/>
              </a:ext>
            </a:extLst>
          </p:cNvPr>
          <p:cNvCxnSpPr/>
          <p:nvPr userDrawn="1"/>
        </p:nvCxnSpPr>
        <p:spPr>
          <a:xfrm>
            <a:off x="2624609" y="1933799"/>
            <a:ext cx="698505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DF87734-0107-40B8-89C7-EFD01F70E478}"/>
              </a:ext>
            </a:extLst>
          </p:cNvPr>
          <p:cNvCxnSpPr/>
          <p:nvPr userDrawn="1"/>
        </p:nvCxnSpPr>
        <p:spPr>
          <a:xfrm>
            <a:off x="2605556" y="4134328"/>
            <a:ext cx="698505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432DA979-F40A-433C-9CAC-6A6D154840AB}"/>
              </a:ext>
            </a:extLst>
          </p:cNvPr>
          <p:cNvSpPr txBox="1"/>
          <p:nvPr userDrawn="1"/>
        </p:nvSpPr>
        <p:spPr>
          <a:xfrm>
            <a:off x="5093063" y="4500737"/>
            <a:ext cx="229215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500" b="1" u="sng" dirty="0">
                <a:solidFill>
                  <a:schemeClr val="accent1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www.uib.no/en/bceps</a:t>
            </a:r>
            <a:endParaRPr lang="en-US" sz="1500" b="1" u="sng" dirty="0">
              <a:solidFill>
                <a:schemeClr val="accent1"/>
              </a:solidFill>
            </a:endParaRP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D224CCF2-7757-4E92-B7AC-EDF463B9E7A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019535" y="863701"/>
            <a:ext cx="2156106" cy="739067"/>
          </a:xfrm>
        </p:spPr>
        <p:txBody>
          <a:bodyPr/>
          <a:lstStyle>
            <a:lvl1pPr marL="0" indent="0" algn="ctr">
              <a:spcBef>
                <a:spcPts val="300"/>
              </a:spcBef>
              <a:buNone/>
              <a:defRPr sz="15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b-NO" dirty="0"/>
              <a:t>Kontaktinfo</a:t>
            </a:r>
            <a:endParaRPr lang="en-US" dirty="0"/>
          </a:p>
        </p:txBody>
      </p:sp>
      <p:sp>
        <p:nvSpPr>
          <p:cNvPr id="36" name="Rectangle 35">
            <a:hlinkClick r:id="rId12"/>
            <a:extLst>
              <a:ext uri="{FF2B5EF4-FFF2-40B4-BE49-F238E27FC236}">
                <a16:creationId xmlns:a16="http://schemas.microsoft.com/office/drawing/2014/main" id="{BC9937EE-CA14-4FE6-B3CA-21E350330B8C}"/>
              </a:ext>
            </a:extLst>
          </p:cNvPr>
          <p:cNvSpPr/>
          <p:nvPr userDrawn="1"/>
        </p:nvSpPr>
        <p:spPr>
          <a:xfrm>
            <a:off x="5226150" y="4938872"/>
            <a:ext cx="542996" cy="5377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37" name="Rectangle 36">
            <a:hlinkClick r:id="rId13"/>
            <a:extLst>
              <a:ext uri="{FF2B5EF4-FFF2-40B4-BE49-F238E27FC236}">
                <a16:creationId xmlns:a16="http://schemas.microsoft.com/office/drawing/2014/main" id="{1EE09136-9EB0-4A75-BA11-80657A0E22D0}"/>
              </a:ext>
            </a:extLst>
          </p:cNvPr>
          <p:cNvSpPr/>
          <p:nvPr userDrawn="1"/>
        </p:nvSpPr>
        <p:spPr>
          <a:xfrm>
            <a:off x="5845636" y="4938872"/>
            <a:ext cx="542996" cy="5377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38" name="Rectangle 37">
            <a:hlinkClick r:id="rId14"/>
            <a:extLst>
              <a:ext uri="{FF2B5EF4-FFF2-40B4-BE49-F238E27FC236}">
                <a16:creationId xmlns:a16="http://schemas.microsoft.com/office/drawing/2014/main" id="{F351BCC1-761A-495C-A5D2-0FE73D5FB609}"/>
              </a:ext>
            </a:extLst>
          </p:cNvPr>
          <p:cNvSpPr/>
          <p:nvPr userDrawn="1"/>
        </p:nvSpPr>
        <p:spPr>
          <a:xfrm>
            <a:off x="6432450" y="4938872"/>
            <a:ext cx="542996" cy="5377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</p:spTree>
    <p:extLst>
      <p:ext uri="{BB962C8B-B14F-4D97-AF65-F5344CB8AC3E}">
        <p14:creationId xmlns:p14="http://schemas.microsoft.com/office/powerpoint/2010/main" val="40011357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Global Health Priorities</a:t>
            </a:r>
            <a:endParaRPr lang="nb-NO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10D33-60BF-4DC2-8C5D-794F0D17F73E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70855324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with graphic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363893" y="1033167"/>
            <a:ext cx="9532640" cy="652935"/>
          </a:xfrm>
        </p:spPr>
        <p:txBody>
          <a:bodyPr>
            <a:normAutofit/>
          </a:bodyPr>
          <a:lstStyle>
            <a:lvl1pPr algn="l">
              <a:lnSpc>
                <a:spcPts val="4800"/>
              </a:lnSpc>
              <a:defRPr sz="4000"/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7" name="Plassholder for innhold 2"/>
          <p:cNvSpPr>
            <a:spLocks noGrp="1"/>
          </p:cNvSpPr>
          <p:nvPr>
            <p:ph idx="1"/>
          </p:nvPr>
        </p:nvSpPr>
        <p:spPr>
          <a:xfrm>
            <a:off x="1363893" y="1941267"/>
            <a:ext cx="9532640" cy="3888000"/>
          </a:xfrm>
        </p:spPr>
        <p:txBody>
          <a:bodyPr/>
          <a:lstStyle>
            <a:lvl1pPr>
              <a:defRPr sz="3467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defRPr sz="3467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</a:defRPr>
            </a:lvl2pPr>
            <a:lvl3pPr>
              <a:defRPr sz="2933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</a:defRPr>
            </a:lvl3pPr>
            <a:lvl4pPr>
              <a:defRPr sz="2933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</a:defRPr>
            </a:lvl4pPr>
            <a:lvl5pPr>
              <a:defRPr sz="2933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9106854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AF06B-2B94-4903-8473-8A10158191FC}" type="datetime1">
              <a:rPr lang="en-US" smtClean="0"/>
              <a:t>4/15/2024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4B74F6-E178-41C4-8573-EAE13BB69F2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87413" y="6570663"/>
            <a:ext cx="914400" cy="914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90807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13327-E075-1E21-0F4A-399C2611AD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B8603A-D017-64F5-94DE-A19D28CFFE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DA2AFF-2029-422B-AF2F-B31D7CA76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FDF84-A643-4E3F-A9DF-0E77D28B1186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67A753-BD7C-CF43-5D51-61DFDD975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5670F-8C15-3328-8867-7EFED62AF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B6C5-B1CA-4611-9CFF-2D888073F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1897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0F128-6D15-2964-51BA-602551A49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781CC3-1803-8C8A-4CE8-86A05AADCC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358A93-6FCF-4863-717B-9952C062E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FDF84-A643-4E3F-A9DF-0E77D28B1186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87CEE0-840F-B784-B992-0FE94F99A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45B763-52A8-69E7-87D5-F5DFBA0A8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B6C5-B1CA-4611-9CFF-2D888073F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2311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B2C7F-9E8B-9AEB-1CE1-1CF3910E6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E425D1-6F65-13B7-F527-99AE8C2491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BE2DEE-C4C0-7872-C4FF-C5FC2564B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FDF84-A643-4E3F-A9DF-0E77D28B1186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AB6010-A469-21F7-B950-18063AE19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0C099A-2BD6-378A-2221-A84398B7D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B6C5-B1CA-4611-9CFF-2D888073F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57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uten bilde">
    <p:bg>
      <p:bgPr>
        <a:solidFill>
          <a:srgbClr val="FA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54F9A391-DFB4-4636-8F09-9B4C78F92A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7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4384" y="2286266"/>
            <a:ext cx="5940453" cy="1483223"/>
          </a:xfrm>
        </p:spPr>
        <p:txBody>
          <a:bodyPr anchor="b"/>
          <a:lstStyle>
            <a:lvl1pPr algn="l">
              <a:lnSpc>
                <a:spcPts val="5652"/>
              </a:lnSpc>
              <a:defRPr sz="5002" spc="-8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2024" y="3905324"/>
            <a:ext cx="5952812" cy="951443"/>
          </a:xfrm>
        </p:spPr>
        <p:txBody>
          <a:bodyPr tIns="216000"/>
          <a:lstStyle>
            <a:lvl1pPr marL="0" indent="0" algn="l">
              <a:lnSpc>
                <a:spcPts val="2501"/>
              </a:lnSpc>
              <a:buNone/>
              <a:defRPr sz="2250" spc="-25" baseline="0">
                <a:solidFill>
                  <a:schemeClr val="tx2"/>
                </a:solidFill>
                <a:latin typeface="+mj-lt"/>
              </a:defRPr>
            </a:lvl1pPr>
            <a:lvl2pPr marL="457269" indent="0" algn="ctr">
              <a:buNone/>
              <a:defRPr sz="2000"/>
            </a:lvl2pPr>
            <a:lvl3pPr marL="914537" indent="0" algn="ctr">
              <a:buNone/>
              <a:defRPr sz="1800"/>
            </a:lvl3pPr>
            <a:lvl4pPr marL="1371806" indent="0" algn="ctr">
              <a:buNone/>
              <a:defRPr sz="1600"/>
            </a:lvl4pPr>
            <a:lvl5pPr marL="1829074" indent="0" algn="ctr">
              <a:buNone/>
              <a:defRPr sz="1600"/>
            </a:lvl5pPr>
            <a:lvl6pPr marL="2286343" indent="0" algn="ctr">
              <a:buNone/>
              <a:defRPr sz="1600"/>
            </a:lvl6pPr>
            <a:lvl7pPr marL="2743611" indent="0" algn="ctr">
              <a:buNone/>
              <a:defRPr sz="1600"/>
            </a:lvl7pPr>
            <a:lvl8pPr marL="3200880" indent="0" algn="ctr">
              <a:buNone/>
              <a:defRPr sz="1600"/>
            </a:lvl8pPr>
            <a:lvl9pPr marL="365814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C4D4EF6-1F10-4E8C-A95D-94877179FF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54384" y="1957794"/>
            <a:ext cx="5940453" cy="252262"/>
          </a:xfrm>
        </p:spPr>
        <p:txBody>
          <a:bodyPr/>
          <a:lstStyle>
            <a:lvl1pPr marL="0" indent="0">
              <a:buNone/>
              <a:defRPr sz="1500"/>
            </a:lvl1pPr>
          </a:lstStyle>
          <a:p>
            <a:pPr lvl="0"/>
            <a:r>
              <a:rPr lang="nb-NO" dirty="0"/>
              <a:t>Fritekst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7835433-9BAB-4976-A2A6-40EC09388FB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4384" y="4974757"/>
            <a:ext cx="5940453" cy="728992"/>
          </a:xfrm>
        </p:spPr>
        <p:txBody>
          <a:bodyPr/>
          <a:lstStyle>
            <a:lvl1pPr>
              <a:buNone/>
              <a:defRPr sz="1500">
                <a:solidFill>
                  <a:schemeClr val="accent1"/>
                </a:solidFill>
              </a:defRPr>
            </a:lvl1pPr>
          </a:lstStyle>
          <a:p>
            <a:pPr lvl="0"/>
            <a:r>
              <a:rPr lang="nb-NO" dirty="0"/>
              <a:t>Navn og tittel</a:t>
            </a:r>
            <a:endParaRPr lang="en-US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F26D7104-6D0B-4EF8-9FC3-BDB125E8B0D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7125" y="5932856"/>
            <a:ext cx="1631110" cy="575678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8C3A7BA0-59B6-4117-ABF3-4D0872789E2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838472" y="5703749"/>
            <a:ext cx="3395286" cy="786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0672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13A60-A161-6872-CAE2-1064B8D7E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921EA7-EBCB-69C2-71C5-C38EA72551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7A1A53-4CD1-40CF-8CBF-5D32810AE2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6B8E82-1C49-9BF4-09AF-679A9D6DE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FDF84-A643-4E3F-A9DF-0E77D28B1186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16BA1E-1124-7C34-AA7F-B761BBC70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C45EF8-4B98-981D-D527-78ED78D6E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B6C5-B1CA-4611-9CFF-2D888073F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1035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1BE74-B2D2-4CE0-EB42-1B986129E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796D38-473D-6E1D-9A4A-E2694F467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C8AADC-4F85-DD85-807B-36A3ED54EE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6BE8B2-842F-0E4D-5390-E8B918EF28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150BC5-07ED-E0FE-3928-A4FCDAA273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52098E-EF9D-A54C-8094-09A6ED12D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FDF84-A643-4E3F-A9DF-0E77D28B1186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44F936-0E15-3AAC-49EC-98F57D2CC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636D41-401E-74A3-8B4B-7A9B356C2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B6C5-B1CA-4611-9CFF-2D888073F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5818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4B360-1732-9576-B520-806376EC7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E32CCC-D407-469B-81FC-D7F2E69C9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FDF84-A643-4E3F-A9DF-0E77D28B1186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5F6218-C28B-1A98-D05A-5AE64A368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8050DE-B8E0-9008-2643-3EFCEE563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B6C5-B1CA-4611-9CFF-2D888073F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1060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02DAC3-2978-177D-B918-0F151E98D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FDF84-A643-4E3F-A9DF-0E77D28B1186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06F0A6-7E3E-1674-734C-63B24CB0B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8E01A7-83FF-EFF4-EEE9-3B6165BCF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B6C5-B1CA-4611-9CFF-2D888073F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6670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5C32F-8203-C8CE-0924-E3C3A1370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CB654-C6A0-900B-7E39-19842B7973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024CDE-431E-445E-FCBF-308A656B1B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DE261-0643-6A44-1AC8-8592EA243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FDF84-A643-4E3F-A9DF-0E77D28B1186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B9C76B-6F2B-24F8-A0FE-3EA3DBD93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237EAC-5818-2D3B-66CF-37BC5F01E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B6C5-B1CA-4611-9CFF-2D888073F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4018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5BEDE-2410-54E8-E8DA-1E9D10328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FFB3F5-B187-D389-978A-555A08DA8C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F4C7AD-A056-E259-D1AE-EE3127570C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1A1070-AE22-77ED-EB7E-93ED61241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FDF84-A643-4E3F-A9DF-0E77D28B1186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0A6901-7D7B-A75E-4131-8F971BBB3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009DDA-E3AE-667D-90DB-C136AE3BE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B6C5-B1CA-4611-9CFF-2D888073F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0268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28FAB-75E2-4026-60B3-84BCB70CE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6DF839-95B3-3509-41A1-1CEAABC0E5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66CCC-0EB0-6EE8-41EB-A0CEF4DCE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FDF84-A643-4E3F-A9DF-0E77D28B1186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DCB290-F517-87F9-9D29-AD68E6927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6DE525-A1E3-DA2C-A602-94F993901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B6C5-B1CA-4611-9CFF-2D888073F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0056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BE74A58-055B-5B24-7BD8-F9CB91FE5C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56082B-85BE-AEEC-1004-9D947390E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F30D62-7258-F7E7-40AA-8BB0F0BB5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FDF84-A643-4E3F-A9DF-0E77D28B1186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553077-DCAA-938A-8987-9E4F54EB9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7EBE1C-37F6-EF93-57C4-E905B1F9D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B6C5-B1CA-4611-9CFF-2D888073F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7666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AF06B-2B94-4903-8473-8A10158191FC}" type="datetime1">
              <a:rPr lang="en-US" smtClean="0"/>
              <a:t>4/15/2024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4B74F6-E178-41C4-8573-EAE13BB69F2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87413" y="6570663"/>
            <a:ext cx="914400" cy="914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0616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1124" y="2290818"/>
            <a:ext cx="10515600" cy="36387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457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 m under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4773" y="2753127"/>
            <a:ext cx="10515600" cy="3132161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40D6D816-5594-46A7-98EA-D28CB8846C93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802031" y="2055487"/>
            <a:ext cx="10508342" cy="504954"/>
          </a:xfrm>
        </p:spPr>
        <p:txBody>
          <a:bodyPr tIns="216000"/>
          <a:lstStyle>
            <a:lvl1pPr marL="0" indent="0" algn="l">
              <a:lnSpc>
                <a:spcPts val="2501"/>
              </a:lnSpc>
              <a:buNone/>
              <a:defRPr sz="2000" b="1" spc="-25" baseline="0">
                <a:solidFill>
                  <a:schemeClr val="tx2"/>
                </a:solidFill>
                <a:latin typeface="+mn-lt"/>
              </a:defRPr>
            </a:lvl1pPr>
            <a:lvl2pPr marL="457269" indent="0" algn="ctr">
              <a:buNone/>
              <a:defRPr sz="2000"/>
            </a:lvl2pPr>
            <a:lvl3pPr marL="914537" indent="0" algn="ctr">
              <a:buNone/>
              <a:defRPr sz="1800"/>
            </a:lvl3pPr>
            <a:lvl4pPr marL="1371806" indent="0" algn="ctr">
              <a:buNone/>
              <a:defRPr sz="1600"/>
            </a:lvl4pPr>
            <a:lvl5pPr marL="1829074" indent="0" algn="ctr">
              <a:buNone/>
              <a:defRPr sz="1600"/>
            </a:lvl5pPr>
            <a:lvl6pPr marL="2286343" indent="0" algn="ctr">
              <a:buNone/>
              <a:defRPr sz="1600"/>
            </a:lvl6pPr>
            <a:lvl7pPr marL="2743611" indent="0" algn="ctr">
              <a:buNone/>
              <a:defRPr sz="1600"/>
            </a:lvl7pPr>
            <a:lvl8pPr marL="3200880" indent="0" algn="ctr">
              <a:buNone/>
              <a:defRPr sz="1600"/>
            </a:lvl8pPr>
            <a:lvl9pPr marL="365814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80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under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E00AE0C-F862-43C8-9619-C041B4C0E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773" y="466154"/>
            <a:ext cx="10515600" cy="1325563"/>
          </a:xfrm>
        </p:spPr>
        <p:txBody>
          <a:bodyPr/>
          <a:lstStyle>
            <a:lvl1pPr>
              <a:defRPr sz="20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AA9A348-CB12-4B05-9A4D-C92283CD13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124" y="2290818"/>
            <a:ext cx="10515600" cy="36387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444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773" y="654985"/>
            <a:ext cx="5520352" cy="112301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40D6D816-5594-46A7-98EA-D28CB8846C93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802031" y="1897417"/>
            <a:ext cx="5513094" cy="551143"/>
          </a:xfrm>
        </p:spPr>
        <p:txBody>
          <a:bodyPr tIns="216000" anchor="b"/>
          <a:lstStyle>
            <a:lvl1pPr marL="0" indent="0" algn="l">
              <a:lnSpc>
                <a:spcPts val="2501"/>
              </a:lnSpc>
              <a:buNone/>
              <a:defRPr sz="2000" b="1" spc="-25" baseline="0">
                <a:solidFill>
                  <a:schemeClr val="tx2"/>
                </a:solidFill>
                <a:latin typeface="+mn-lt"/>
              </a:defRPr>
            </a:lvl1pPr>
            <a:lvl2pPr marL="457269" indent="0" algn="ctr">
              <a:buNone/>
              <a:defRPr sz="2000"/>
            </a:lvl2pPr>
            <a:lvl3pPr marL="914537" indent="0" algn="ctr">
              <a:buNone/>
              <a:defRPr sz="1800"/>
            </a:lvl3pPr>
            <a:lvl4pPr marL="1371806" indent="0" algn="ctr">
              <a:buNone/>
              <a:defRPr sz="1600"/>
            </a:lvl4pPr>
            <a:lvl5pPr marL="1829074" indent="0" algn="ctr">
              <a:buNone/>
              <a:defRPr sz="1600"/>
            </a:lvl5pPr>
            <a:lvl6pPr marL="2286343" indent="0" algn="ctr">
              <a:buNone/>
              <a:defRPr sz="1600"/>
            </a:lvl6pPr>
            <a:lvl7pPr marL="2743611" indent="0" algn="ctr">
              <a:buNone/>
              <a:defRPr sz="1600"/>
            </a:lvl7pPr>
            <a:lvl8pPr marL="3200880" indent="0" algn="ctr">
              <a:buNone/>
              <a:defRPr sz="1600"/>
            </a:lvl8pPr>
            <a:lvl9pPr marL="365814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B101081-AB2E-49B4-9B8B-61918AE2D6A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94773" y="2567977"/>
            <a:ext cx="5520352" cy="3330711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10F6138-1686-4C31-99CC-22C02DF6ABE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88164" y="1"/>
            <a:ext cx="5703836" cy="5548955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0F57A36-5B7B-473F-BCE6-5173E8F50AC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95422" y="5687525"/>
            <a:ext cx="4909064" cy="211162"/>
          </a:xfrm>
        </p:spPr>
        <p:txBody>
          <a:bodyPr/>
          <a:lstStyle>
            <a:lvl1pPr algn="r">
              <a:buNone/>
              <a:defRPr sz="1000" i="1"/>
            </a:lvl1pPr>
          </a:lstStyle>
          <a:p>
            <a:pPr lvl="0"/>
            <a:r>
              <a:rPr lang="nb-NO" dirty="0"/>
              <a:t>Bildetekst og kreditering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336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side rund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10F6138-1686-4C31-99CC-22C02DF6ABE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604860" y="791121"/>
            <a:ext cx="4797596" cy="4746721"/>
          </a:xfrm>
          <a:prstGeom prst="flowChartConnector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r>
              <a:rPr lang="nb-NO" dirty="0"/>
              <a:t> </a:t>
            </a:r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E869D8C-8F1B-449E-A1B3-E7B02EEEF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773" y="654985"/>
            <a:ext cx="5520352" cy="112301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6A0C3C12-84AF-4265-B4D6-B8C666E2A870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802031" y="1897417"/>
            <a:ext cx="5513094" cy="551143"/>
          </a:xfrm>
        </p:spPr>
        <p:txBody>
          <a:bodyPr tIns="216000" anchor="b"/>
          <a:lstStyle>
            <a:lvl1pPr marL="0" indent="0" algn="l">
              <a:lnSpc>
                <a:spcPts val="2501"/>
              </a:lnSpc>
              <a:buNone/>
              <a:defRPr sz="2000" b="1" spc="-25" baseline="0">
                <a:solidFill>
                  <a:schemeClr val="tx2"/>
                </a:solidFill>
                <a:latin typeface="+mn-lt"/>
              </a:defRPr>
            </a:lvl1pPr>
            <a:lvl2pPr marL="457269" indent="0" algn="ctr">
              <a:buNone/>
              <a:defRPr sz="2000"/>
            </a:lvl2pPr>
            <a:lvl3pPr marL="914537" indent="0" algn="ctr">
              <a:buNone/>
              <a:defRPr sz="1800"/>
            </a:lvl3pPr>
            <a:lvl4pPr marL="1371806" indent="0" algn="ctr">
              <a:buNone/>
              <a:defRPr sz="1600"/>
            </a:lvl4pPr>
            <a:lvl5pPr marL="1829074" indent="0" algn="ctr">
              <a:buNone/>
              <a:defRPr sz="1600"/>
            </a:lvl5pPr>
            <a:lvl6pPr marL="2286343" indent="0" algn="ctr">
              <a:buNone/>
              <a:defRPr sz="1600"/>
            </a:lvl6pPr>
            <a:lvl7pPr marL="2743611" indent="0" algn="ctr">
              <a:buNone/>
              <a:defRPr sz="1600"/>
            </a:lvl7pPr>
            <a:lvl8pPr marL="3200880" indent="0" algn="ctr">
              <a:buNone/>
              <a:defRPr sz="1600"/>
            </a:lvl8pPr>
            <a:lvl9pPr marL="365814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55E9EE85-1480-4378-8806-744823B5AA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94773" y="2567977"/>
            <a:ext cx="5520352" cy="3330711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EF9B2D44-7877-4F1D-90BF-00AD6B80D8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95422" y="5687525"/>
            <a:ext cx="4909064" cy="211162"/>
          </a:xfrm>
        </p:spPr>
        <p:txBody>
          <a:bodyPr/>
          <a:lstStyle>
            <a:lvl1pPr algn="r">
              <a:buNone/>
              <a:defRPr sz="1000" i="1"/>
            </a:lvl1pPr>
          </a:lstStyle>
          <a:p>
            <a:pPr lvl="0"/>
            <a:r>
              <a:rPr lang="nb-NO" dirty="0"/>
              <a:t>Bildetekst og kreditering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047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Background pattern&#10;&#10;Description automatically generated">
            <a:extLst>
              <a:ext uri="{FF2B5EF4-FFF2-40B4-BE49-F238E27FC236}">
                <a16:creationId xmlns:a16="http://schemas.microsoft.com/office/drawing/2014/main" id="{A0D93457-D052-404B-B405-DCFF22E164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38"/>
          <a:stretch/>
        </p:blipFill>
        <p:spPr>
          <a:xfrm>
            <a:off x="0" y="49"/>
            <a:ext cx="12192000" cy="68579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87808" y="2183016"/>
            <a:ext cx="6711390" cy="1894990"/>
          </a:xfrm>
        </p:spPr>
        <p:txBody>
          <a:bodyPr anchor="ctr"/>
          <a:lstStyle>
            <a:lvl1pPr algn="ctr">
              <a:defRPr sz="5002">
                <a:solidFill>
                  <a:schemeClr val="tx2"/>
                </a:solidFill>
              </a:defRPr>
            </a:lvl1pPr>
          </a:lstStyle>
          <a:p>
            <a:r>
              <a:rPr lang="nb-NO" dirty="0"/>
              <a:t>Tittelside</a:t>
            </a:r>
            <a:endParaRPr lang="en-US" dirty="0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21F8DD74-57BF-4C47-8A63-24E4CEF97CC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1124" y="6217304"/>
            <a:ext cx="1085072" cy="382961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7775B8C4-CD98-412D-8839-62C68FF78E0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379545" y="6060919"/>
            <a:ext cx="2085287" cy="483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263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side t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10F6138-1686-4C31-99CC-22C02DF6ABE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88164" y="2"/>
            <a:ext cx="5703836" cy="2991795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0F57A36-5B7B-473F-BCE6-5173E8F50AC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95422" y="5687525"/>
            <a:ext cx="4909064" cy="211162"/>
          </a:xfrm>
        </p:spPr>
        <p:txBody>
          <a:bodyPr/>
          <a:lstStyle>
            <a:lvl1pPr algn="r">
              <a:buNone/>
              <a:defRPr sz="1000" i="1"/>
            </a:lvl1pPr>
          </a:lstStyle>
          <a:p>
            <a:pPr lvl="0"/>
            <a:r>
              <a:rPr lang="nb-NO" dirty="0"/>
              <a:t>Bildetekst og kreditering</a:t>
            </a:r>
            <a:endParaRPr lang="en-US" dirty="0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0F6BFF16-C320-4422-8A9F-9B548416A0E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88164" y="2991797"/>
            <a:ext cx="2878282" cy="2554239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AD3D6F96-ABD5-4AC9-9A65-39D879A4B1D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366446" y="2991797"/>
            <a:ext cx="2825554" cy="2554239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E541DA5-2DA0-45B7-B36F-C2DF30E90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773" y="654985"/>
            <a:ext cx="5520352" cy="112301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BF38F15B-4F47-43E9-8B64-BFAD033A9E6C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802031" y="1897417"/>
            <a:ext cx="5513094" cy="551143"/>
          </a:xfrm>
        </p:spPr>
        <p:txBody>
          <a:bodyPr tIns="216000" anchor="b"/>
          <a:lstStyle>
            <a:lvl1pPr marL="0" indent="0" algn="l">
              <a:lnSpc>
                <a:spcPts val="2501"/>
              </a:lnSpc>
              <a:buNone/>
              <a:defRPr sz="2000" b="1" spc="-25" baseline="0">
                <a:solidFill>
                  <a:schemeClr val="tx2"/>
                </a:solidFill>
                <a:latin typeface="+mn-lt"/>
              </a:defRPr>
            </a:lvl1pPr>
            <a:lvl2pPr marL="457269" indent="0" algn="ctr">
              <a:buNone/>
              <a:defRPr sz="2000"/>
            </a:lvl2pPr>
            <a:lvl3pPr marL="914537" indent="0" algn="ctr">
              <a:buNone/>
              <a:defRPr sz="1800"/>
            </a:lvl3pPr>
            <a:lvl4pPr marL="1371806" indent="0" algn="ctr">
              <a:buNone/>
              <a:defRPr sz="1600"/>
            </a:lvl4pPr>
            <a:lvl5pPr marL="1829074" indent="0" algn="ctr">
              <a:buNone/>
              <a:defRPr sz="1600"/>
            </a:lvl5pPr>
            <a:lvl6pPr marL="2286343" indent="0" algn="ctr">
              <a:buNone/>
              <a:defRPr sz="1600"/>
            </a:lvl6pPr>
            <a:lvl7pPr marL="2743611" indent="0" algn="ctr">
              <a:buNone/>
              <a:defRPr sz="1600"/>
            </a:lvl7pPr>
            <a:lvl8pPr marL="3200880" indent="0" algn="ctr">
              <a:buNone/>
              <a:defRPr sz="1600"/>
            </a:lvl8pPr>
            <a:lvl9pPr marL="365814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531B1858-7A4C-4A49-922D-55B14AF4695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94773" y="2567977"/>
            <a:ext cx="5520352" cy="3330711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900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sv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4773" y="466154"/>
            <a:ext cx="10515600" cy="1325563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Sed </a:t>
            </a:r>
            <a:r>
              <a:rPr lang="en-US" dirty="0" err="1"/>
              <a:t>sollicitudin</a:t>
            </a:r>
            <a:r>
              <a:rPr lang="en-US" dirty="0"/>
              <a:t> semper </a:t>
            </a:r>
            <a:r>
              <a:rPr lang="en-US" dirty="0" err="1"/>
              <a:t>justo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1124" y="2290817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4A2C9954-15B7-4316-943D-E48D9D9FBF83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801124" y="6217304"/>
            <a:ext cx="1085072" cy="382961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B88F4F14-301C-4E14-A775-555791ED099F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9379545" y="6060919"/>
            <a:ext cx="2085287" cy="483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182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6" r:id="rId16"/>
  </p:sldLayoutIdLst>
  <p:txStyles>
    <p:titleStyle>
      <a:lvl1pPr algn="l" defTabSz="914537" rtl="0" eaLnBrk="1" latinLnBrk="0" hangingPunct="1">
        <a:lnSpc>
          <a:spcPts val="4101"/>
        </a:lnSpc>
        <a:spcBef>
          <a:spcPct val="0"/>
        </a:spcBef>
        <a:buNone/>
        <a:defRPr sz="3751" kern="1200" spc="-65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0428" indent="-260428" algn="l" defTabSz="914537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85903" indent="-228634" algn="l" defTabSz="914537" rtl="0" eaLnBrk="1" latinLnBrk="0" hangingPunct="1">
        <a:lnSpc>
          <a:spcPct val="100000"/>
        </a:lnSpc>
        <a:spcBef>
          <a:spcPts val="95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171" indent="-228634" algn="l" defTabSz="914537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440" indent="-228634" algn="l" defTabSz="914537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708" indent="-228634" algn="l" defTabSz="914537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977" indent="-228634" algn="l" defTabSz="9145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245" indent="-228634" algn="l" defTabSz="9145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514" indent="-228634" algn="l" defTabSz="9145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783" indent="-228634" algn="l" defTabSz="9145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69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537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806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074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343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611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880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148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05FF6B-7AE3-1498-586B-368243A7A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F0E17-2034-6DF0-1A82-73C3A2958E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493720-9878-C8E4-72AD-AAAEE77D1E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FDF84-A643-4E3F-A9DF-0E77D28B1186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D5B2A7-44E1-F1D9-28A2-1F9FF82A88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C2DF4C-B8B6-C256-AB0B-7DA6F6BD2C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DB6C5-B1CA-4611-9CFF-2D888073F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42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FBC24-135E-4127-875C-271926C95A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4323" y="1838895"/>
            <a:ext cx="5940453" cy="1483223"/>
          </a:xfrm>
        </p:spPr>
        <p:txBody>
          <a:bodyPr/>
          <a:lstStyle/>
          <a:p>
            <a:r>
              <a:rPr lang="en-US" sz="4400" dirty="0"/>
              <a:t>Priority setting in health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01337E-5BAE-402C-BC71-2D47FC1CB2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1963" y="3457953"/>
            <a:ext cx="5952812" cy="951443"/>
          </a:xfrm>
        </p:spPr>
        <p:txBody>
          <a:bodyPr/>
          <a:lstStyle/>
          <a:p>
            <a:r>
              <a:rPr lang="en-US" dirty="0"/>
              <a:t>- </a:t>
            </a:r>
            <a:r>
              <a:rPr lang="nb-NO" sz="2400" b="0" cap="none" dirty="0" err="1"/>
              <a:t>Process</a:t>
            </a:r>
            <a:r>
              <a:rPr lang="nb-NO" sz="2400" b="0" cap="none" dirty="0"/>
              <a:t>, fairness and </a:t>
            </a:r>
            <a:r>
              <a:rPr lang="nb-NO" sz="2400" b="0" cap="none" dirty="0" err="1"/>
              <a:t>legitimacy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FE174F-D39A-4F2D-AA8B-F78BCA5317D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64323" y="4527386"/>
            <a:ext cx="5940453" cy="728992"/>
          </a:xfrm>
        </p:spPr>
        <p:txBody>
          <a:bodyPr/>
          <a:lstStyle/>
          <a:p>
            <a:r>
              <a:rPr lang="en-US" sz="2400" dirty="0"/>
              <a:t>Kjell Arne Johansson, MD, PhD</a:t>
            </a:r>
          </a:p>
          <a:p>
            <a:r>
              <a:rPr lang="en-US" dirty="0"/>
              <a:t>Professor, specialist in addiction medicine</a:t>
            </a:r>
          </a:p>
        </p:txBody>
      </p:sp>
      <p:pic>
        <p:nvPicPr>
          <p:cNvPr id="12" name="Picture Placeholder 11" descr="A picture containing table, indoor, wall, person&#10;&#10;Description automatically generated">
            <a:extLst>
              <a:ext uri="{FF2B5EF4-FFF2-40B4-BE49-F238E27FC236}">
                <a16:creationId xmlns:a16="http://schemas.microsoft.com/office/drawing/2014/main" id="{0E141EC4-FBAB-4AFC-8EE3-9A15B89A790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4" r="1264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16745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>
          <a:xfrm>
            <a:off x="914400" y="2413164"/>
            <a:ext cx="10363200" cy="1362075"/>
          </a:xfrm>
        </p:spPr>
        <p:txBody>
          <a:bodyPr/>
          <a:lstStyle/>
          <a:p>
            <a:br>
              <a:rPr lang="nb-NO" sz="4800" b="0" cap="none" dirty="0"/>
            </a:br>
            <a:br>
              <a:rPr lang="nb-NO" sz="4800" b="0" cap="none" dirty="0"/>
            </a:br>
            <a:r>
              <a:rPr lang="en-US" sz="2800" b="0" cap="none" dirty="0"/>
              <a:t>How can we include the interests of all people into decision making?</a:t>
            </a:r>
            <a:br>
              <a:rPr lang="en-US" sz="4800" b="0" cap="none" dirty="0"/>
            </a:br>
            <a:endParaRPr lang="nb-NO" sz="4800" b="0" cap="none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0297306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8C0BBA5-C3F7-A740-B5E2-2C66819B2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238" y="627559"/>
            <a:ext cx="9532640" cy="652935"/>
          </a:xfrm>
        </p:spPr>
        <p:txBody>
          <a:bodyPr/>
          <a:lstStyle/>
          <a:p>
            <a:r>
              <a:rPr lang="nb-NO" dirty="0" err="1"/>
              <a:t>Why</a:t>
            </a:r>
            <a:r>
              <a:rPr lang="nb-NO" dirty="0"/>
              <a:t> fair </a:t>
            </a:r>
            <a:r>
              <a:rPr lang="nb-NO" dirty="0" err="1"/>
              <a:t>process</a:t>
            </a:r>
            <a:r>
              <a:rPr lang="nb-NO" dirty="0"/>
              <a:t>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FD55BE5-6FE2-9143-9DF2-B54CB784B0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3893" y="1668869"/>
            <a:ext cx="9532640" cy="440600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en-US" sz="2000" dirty="0"/>
          </a:p>
          <a:p>
            <a:pPr>
              <a:lnSpc>
                <a:spcPct val="150000"/>
              </a:lnSpc>
            </a:pPr>
            <a:r>
              <a:rPr lang="en-US" sz="2000" dirty="0"/>
              <a:t>Include the views of those who will be affected 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Provide legitimacy and trust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Value trade-offs should be informed by public views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Educationally valuable for the citizens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0AFBEF12-3C9F-BB45-A1B6-3BB985B4E79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 bwMode="auto">
          <a:xfrm>
            <a:off x="5693834" y="0"/>
            <a:ext cx="6498167" cy="239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0" rIns="121920" bIns="0" numCol="1" anchor="t" anchorCtr="0" compatLnSpc="1">
            <a:prstTxWarp prst="textNoShape">
              <a:avLst/>
            </a:prstTxWarp>
          </a:bodyPr>
          <a:lstStyle>
            <a:defPPr>
              <a:defRPr lang="nb-NO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67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609585" algn="ctr" rtl="0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219170" algn="ctr" rtl="0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828754" algn="ctr" rtl="0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438339" algn="ctr" rtl="0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4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4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4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4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nb-NO"/>
              <a:t>Global Health Priorities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0F199A75-FAAA-CC4C-A0E1-B4F9C081BFF2}"/>
              </a:ext>
            </a:extLst>
          </p:cNvPr>
          <p:cNvSpPr txBox="1"/>
          <p:nvPr/>
        </p:nvSpPr>
        <p:spPr>
          <a:xfrm>
            <a:off x="1981200" y="6411843"/>
            <a:ext cx="74888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1200" i="1" dirty="0"/>
              <a:t>Norman Daniels and James </a:t>
            </a:r>
            <a:r>
              <a:rPr lang="nb-NO" sz="1200" i="1" dirty="0" err="1"/>
              <a:t>Sabin</a:t>
            </a:r>
            <a:r>
              <a:rPr lang="nb-NO" sz="1200" i="1" dirty="0"/>
              <a:t>, Setting Limits </a:t>
            </a:r>
            <a:r>
              <a:rPr lang="nb-NO" sz="1200" i="1" dirty="0" err="1"/>
              <a:t>Fairly</a:t>
            </a:r>
            <a:r>
              <a:rPr lang="nb-NO" sz="1200" i="1" dirty="0"/>
              <a:t>, 2002</a:t>
            </a:r>
          </a:p>
        </p:txBody>
      </p:sp>
    </p:spTree>
    <p:extLst>
      <p:ext uri="{BB962C8B-B14F-4D97-AF65-F5344CB8AC3E}">
        <p14:creationId xmlns:p14="http://schemas.microsoft.com/office/powerpoint/2010/main" val="1953316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tel 1">
            <a:extLst>
              <a:ext uri="{FF2B5EF4-FFF2-40B4-BE49-F238E27FC236}">
                <a16:creationId xmlns:a16="http://schemas.microsoft.com/office/drawing/2014/main" id="{0D00622D-A0BE-51E2-AFF1-D44783F82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773" y="745435"/>
            <a:ext cx="10515600" cy="1046282"/>
          </a:xfrm>
        </p:spPr>
        <p:txBody>
          <a:bodyPr anchor="t">
            <a:normAutofit/>
          </a:bodyPr>
          <a:lstStyle/>
          <a:p>
            <a:r>
              <a:rPr lang="nb-NO" dirty="0" err="1"/>
              <a:t>Disagreements</a:t>
            </a:r>
            <a:endParaRPr lang="nb-NO" dirty="0"/>
          </a:p>
        </p:txBody>
      </p:sp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31EA0C6D-3A38-1E94-9140-9AFBCF56A0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1728809"/>
              </p:ext>
            </p:extLst>
          </p:nvPr>
        </p:nvGraphicFramePr>
        <p:xfrm>
          <a:off x="834172" y="1934123"/>
          <a:ext cx="10515600" cy="31321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64946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DAE2D51-1092-0943-994B-0A6489204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6730" y="689618"/>
            <a:ext cx="7588972" cy="1183325"/>
          </a:xfrm>
        </p:spPr>
        <p:txBody>
          <a:bodyPr>
            <a:noAutofit/>
          </a:bodyPr>
          <a:lstStyle/>
          <a:p>
            <a:pPr algn="ctr"/>
            <a:r>
              <a:rPr lang="nb-NO" sz="3200" dirty="0"/>
              <a:t>Accountability for reasonableness (A4R)</a:t>
            </a:r>
            <a:br>
              <a:rPr lang="nb-NO" sz="3200" dirty="0"/>
            </a:br>
            <a:r>
              <a:rPr lang="nb-NO" sz="3200" dirty="0"/>
              <a:t>- fair and </a:t>
            </a:r>
            <a:r>
              <a:rPr lang="nb-NO" sz="3200" dirty="0" err="1"/>
              <a:t>legitiamte</a:t>
            </a:r>
            <a:r>
              <a:rPr lang="nb-NO" sz="3200" dirty="0"/>
              <a:t> </a:t>
            </a:r>
            <a:r>
              <a:rPr lang="nb-NO" sz="3200" dirty="0" err="1"/>
              <a:t>process</a:t>
            </a:r>
            <a:endParaRPr lang="nb-NO" sz="3200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F70E2B4-14D4-4941-BCD7-AC5BBCAB8A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0196" y="2322340"/>
            <a:ext cx="5873133" cy="265915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882675" lvl="1" indent="-457200">
              <a:buFont typeface="+mj-lt"/>
              <a:buAutoNum type="arabicPeriod"/>
            </a:pPr>
            <a:endParaRPr lang="en" sz="2000" b="1" dirty="0"/>
          </a:p>
          <a:p>
            <a:pPr marL="882675" lvl="1" indent="-457200">
              <a:buFont typeface="+mj-lt"/>
              <a:buAutoNum type="arabicPeriod"/>
            </a:pPr>
            <a:r>
              <a:rPr lang="en" sz="2000" b="1" dirty="0"/>
              <a:t>Publicity</a:t>
            </a:r>
          </a:p>
          <a:p>
            <a:pPr marL="882675" lvl="1" indent="-457200">
              <a:buFont typeface="+mj-lt"/>
              <a:buAutoNum type="arabicPeriod"/>
            </a:pPr>
            <a:r>
              <a:rPr lang="en" sz="2000" b="1" dirty="0"/>
              <a:t>Relevance</a:t>
            </a:r>
          </a:p>
          <a:p>
            <a:pPr marL="882675" lvl="1" indent="-457200">
              <a:buFont typeface="+mj-lt"/>
              <a:buAutoNum type="arabicPeriod"/>
            </a:pPr>
            <a:r>
              <a:rPr lang="en" sz="2000" b="1" dirty="0"/>
              <a:t>Revision and appeals</a:t>
            </a:r>
          </a:p>
          <a:p>
            <a:pPr marL="882675" lvl="1" indent="-457200">
              <a:buFont typeface="+mj-lt"/>
              <a:buAutoNum type="arabicPeriod"/>
            </a:pPr>
            <a:r>
              <a:rPr lang="en" sz="2000" b="1" dirty="0"/>
              <a:t>Enforcement/institutionalisation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ABB91D7F-2BE3-A643-9C83-8CA7010BB1F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 bwMode="auto">
          <a:xfrm>
            <a:off x="5693834" y="0"/>
            <a:ext cx="6498167" cy="239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0" rIns="121920" bIns="0" numCol="1" anchor="t" anchorCtr="0" compatLnSpc="1">
            <a:prstTxWarp prst="textNoShape">
              <a:avLst/>
            </a:prstTxWarp>
          </a:bodyPr>
          <a:lstStyle>
            <a:defPPr>
              <a:defRPr lang="nb-NO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67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609585" algn="ctr" rtl="0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219170" algn="ctr" rtl="0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828754" algn="ctr" rtl="0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438339" algn="ctr" rtl="0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4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4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4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4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nb-NO"/>
              <a:t>Global Health Priorities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6F5D61-8792-DA83-AC64-46D99589E7E7}"/>
              </a:ext>
            </a:extLst>
          </p:cNvPr>
          <p:cNvSpPr txBox="1"/>
          <p:nvPr/>
        </p:nvSpPr>
        <p:spPr>
          <a:xfrm>
            <a:off x="6096000" y="5073084"/>
            <a:ext cx="609494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b="0" i="0" u="none" strike="noStrike" baseline="0" dirty="0">
                <a:solidFill>
                  <a:srgbClr val="414042"/>
                </a:solidFill>
                <a:latin typeface="ArialMT"/>
              </a:rPr>
              <a:t>(Daniels N. and Sabin J. </a:t>
            </a:r>
            <a:r>
              <a:rPr lang="en-US" sz="900" b="0" i="1" u="none" strike="noStrike" baseline="0" dirty="0">
                <a:solidFill>
                  <a:srgbClr val="414042"/>
                </a:solidFill>
                <a:latin typeface="Arial-ItalicMT"/>
              </a:rPr>
              <a:t>Setting limits fairly</a:t>
            </a:r>
            <a:r>
              <a:rPr lang="en-US" sz="900" b="0" i="0" u="none" strike="noStrike" baseline="0" dirty="0">
                <a:solidFill>
                  <a:srgbClr val="414042"/>
                </a:solidFill>
                <a:latin typeface="ArialMT"/>
              </a:rPr>
              <a:t>, OUP 2002/08)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55262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66D2CA6-F4BD-4944-1BD4-44323A5B2E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4965" y="315351"/>
            <a:ext cx="9002381" cy="6068272"/>
          </a:xfrm>
          <a:prstGeom prst="rect">
            <a:avLst/>
          </a:prstGeom>
        </p:spPr>
      </p:pic>
      <p:pic>
        <p:nvPicPr>
          <p:cNvPr id="1026" name="Picture 2" descr="Thumbnail Image">
            <a:extLst>
              <a:ext uri="{FF2B5EF4-FFF2-40B4-BE49-F238E27FC236}">
                <a16:creationId xmlns:a16="http://schemas.microsoft.com/office/drawing/2014/main" id="{7BCEC3BB-BAEC-9215-B9DA-CA23A59D8C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7165" y="962149"/>
            <a:ext cx="3487616" cy="493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5355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3923D58-369B-4855-B66D-4AD2D5C8B81E}"/>
              </a:ext>
            </a:extLst>
          </p:cNvPr>
          <p:cNvCxnSpPr>
            <a:cxnSpLocks/>
            <a:stCxn id="25" idx="2"/>
            <a:endCxn id="26" idx="0"/>
          </p:cNvCxnSpPr>
          <p:nvPr/>
        </p:nvCxnSpPr>
        <p:spPr>
          <a:xfrm>
            <a:off x="10774473" y="3590852"/>
            <a:ext cx="1" cy="321004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F45F3AA-51B0-4609-BE69-949FEC5E751E}"/>
              </a:ext>
            </a:extLst>
          </p:cNvPr>
          <p:cNvCxnSpPr>
            <a:cxnSpLocks/>
            <a:stCxn id="19" idx="2"/>
            <a:endCxn id="21" idx="0"/>
          </p:cNvCxnSpPr>
          <p:nvPr/>
        </p:nvCxnSpPr>
        <p:spPr>
          <a:xfrm>
            <a:off x="8050952" y="3788333"/>
            <a:ext cx="2439" cy="201739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542A430-B35D-4F96-8025-AF4FF0A92336}"/>
              </a:ext>
            </a:extLst>
          </p:cNvPr>
          <p:cNvCxnSpPr>
            <a:cxnSpLocks/>
            <a:stCxn id="18" idx="2"/>
            <a:endCxn id="23" idx="0"/>
          </p:cNvCxnSpPr>
          <p:nvPr/>
        </p:nvCxnSpPr>
        <p:spPr>
          <a:xfrm>
            <a:off x="5639602" y="3669370"/>
            <a:ext cx="6088" cy="615005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90687D9-2478-4CA0-852C-927509A65057}"/>
              </a:ext>
            </a:extLst>
          </p:cNvPr>
          <p:cNvCxnSpPr>
            <a:cxnSpLocks/>
            <a:stCxn id="14" idx="2"/>
            <a:endCxn id="17" idx="0"/>
          </p:cNvCxnSpPr>
          <p:nvPr/>
        </p:nvCxnSpPr>
        <p:spPr>
          <a:xfrm>
            <a:off x="3263812" y="3589181"/>
            <a:ext cx="0" cy="702098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53B67D5-52FB-4A59-B06D-9EE2D0E88798}"/>
              </a:ext>
            </a:extLst>
          </p:cNvPr>
          <p:cNvCxnSpPr>
            <a:cxnSpLocks/>
            <a:stCxn id="11" idx="2"/>
            <a:endCxn id="12" idx="0"/>
          </p:cNvCxnSpPr>
          <p:nvPr/>
        </p:nvCxnSpPr>
        <p:spPr>
          <a:xfrm>
            <a:off x="1095416" y="3589182"/>
            <a:ext cx="3186" cy="444830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20398D1-8671-4B66-8587-F35BC6DCB925}"/>
              </a:ext>
            </a:extLst>
          </p:cNvPr>
          <p:cNvSpPr/>
          <p:nvPr/>
        </p:nvSpPr>
        <p:spPr>
          <a:xfrm>
            <a:off x="515223" y="2012467"/>
            <a:ext cx="1154700" cy="52315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Planning</a:t>
            </a:r>
            <a:endParaRPr kumimoji="0" lang="nb-NO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D29A396-D799-4D40-981C-9CF49DEBA767}"/>
              </a:ext>
            </a:extLst>
          </p:cNvPr>
          <p:cNvSpPr/>
          <p:nvPr/>
        </p:nvSpPr>
        <p:spPr>
          <a:xfrm>
            <a:off x="521252" y="2894004"/>
            <a:ext cx="1148328" cy="695178"/>
          </a:xfrm>
          <a:prstGeom prst="roundRect">
            <a:avLst/>
          </a:prstGeom>
          <a:solidFill>
            <a:srgbClr val="EFF1F5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Step 1: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 Develop roadmap</a:t>
            </a:r>
            <a:endParaRPr kumimoji="0" lang="nb-NO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C6B14EC-F097-42B4-8555-5413BA48DDA3}"/>
              </a:ext>
            </a:extLst>
          </p:cNvPr>
          <p:cNvSpPr/>
          <p:nvPr/>
        </p:nvSpPr>
        <p:spPr>
          <a:xfrm>
            <a:off x="521252" y="4034012"/>
            <a:ext cx="1154700" cy="947229"/>
          </a:xfrm>
          <a:prstGeom prst="roundRect">
            <a:avLst/>
          </a:prstGeom>
          <a:solidFill>
            <a:srgbClr val="EFF1F5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Step 2: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 Establish management and working groups</a:t>
            </a:r>
            <a:endParaRPr kumimoji="0" lang="nb-NO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16C3E8F-FCF8-4887-AE95-05F1C9FCCB68}"/>
              </a:ext>
            </a:extLst>
          </p:cNvPr>
          <p:cNvSpPr/>
          <p:nvPr/>
        </p:nvSpPr>
        <p:spPr>
          <a:xfrm>
            <a:off x="2039810" y="2005725"/>
            <a:ext cx="2448003" cy="52989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Criteria - interventions</a:t>
            </a:r>
            <a:endParaRPr kumimoji="0" lang="nb-NO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CA13557-B1A1-4F87-82F9-FA1C104BA00F}"/>
              </a:ext>
            </a:extLst>
          </p:cNvPr>
          <p:cNvSpPr/>
          <p:nvPr/>
        </p:nvSpPr>
        <p:spPr>
          <a:xfrm>
            <a:off x="2039810" y="2894003"/>
            <a:ext cx="2448003" cy="695178"/>
          </a:xfrm>
          <a:prstGeom prst="roundRect">
            <a:avLst/>
          </a:prstGeom>
          <a:solidFill>
            <a:srgbClr val="EFF1F5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Step 3: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 Identify criteria for selecting intervention to EHCP</a:t>
            </a:r>
            <a:endParaRPr kumimoji="0" lang="nb-NO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75CB8D2-1CA2-41AC-85BA-CEAC394A25D8}"/>
              </a:ext>
            </a:extLst>
          </p:cNvPr>
          <p:cNvSpPr/>
          <p:nvPr/>
        </p:nvSpPr>
        <p:spPr>
          <a:xfrm>
            <a:off x="4857700" y="2011681"/>
            <a:ext cx="1586269" cy="52394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Financing</a:t>
            </a:r>
            <a:endParaRPr kumimoji="0" lang="nb-NO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5A683AB-DA60-4186-8B0C-754351DB539E}"/>
              </a:ext>
            </a:extLst>
          </p:cNvPr>
          <p:cNvSpPr/>
          <p:nvPr/>
        </p:nvSpPr>
        <p:spPr>
          <a:xfrm>
            <a:off x="2039810" y="4291279"/>
            <a:ext cx="2448003" cy="695178"/>
          </a:xfrm>
          <a:prstGeom prst="roundRect">
            <a:avLst/>
          </a:prstGeom>
          <a:solidFill>
            <a:srgbClr val="EFF1F5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Step 4: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Identify interventions that are candidates for the EHCP</a:t>
            </a:r>
            <a:endParaRPr kumimoji="0" lang="nb-NO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444C310-084B-47D3-87AC-8D7C2640306A}"/>
              </a:ext>
            </a:extLst>
          </p:cNvPr>
          <p:cNvSpPr/>
          <p:nvPr/>
        </p:nvSpPr>
        <p:spPr>
          <a:xfrm>
            <a:off x="4851672" y="2895672"/>
            <a:ext cx="1575860" cy="773698"/>
          </a:xfrm>
          <a:prstGeom prst="roundRect">
            <a:avLst/>
          </a:prstGeom>
          <a:solidFill>
            <a:srgbClr val="EFF1F5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Step 5: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Conduct fiscal space analysis and decide budget space and period</a:t>
            </a:r>
            <a:endParaRPr kumimoji="0" lang="nb-NO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F35D111-E9CD-4FCC-8D5C-F488061976D1}"/>
              </a:ext>
            </a:extLst>
          </p:cNvPr>
          <p:cNvSpPr/>
          <p:nvPr/>
        </p:nvSpPr>
        <p:spPr>
          <a:xfrm>
            <a:off x="6811207" y="2895674"/>
            <a:ext cx="2479489" cy="892659"/>
          </a:xfrm>
          <a:prstGeom prst="roundRect">
            <a:avLst/>
          </a:prstGeom>
          <a:solidFill>
            <a:srgbClr val="EFF1F5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Step 7: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Collect evidence and conduct analyses needed to prioritize interventions from step 4 in accordance with criteria in step 3</a:t>
            </a:r>
            <a:endParaRPr kumimoji="0" lang="nb-NO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380E8269-7DCC-4D3C-A880-479A64D0FDC9}"/>
              </a:ext>
            </a:extLst>
          </p:cNvPr>
          <p:cNvSpPr/>
          <p:nvPr/>
        </p:nvSpPr>
        <p:spPr>
          <a:xfrm>
            <a:off x="6811207" y="2012422"/>
            <a:ext cx="2485577" cy="5299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Analyses - priorities</a:t>
            </a:r>
            <a:endParaRPr kumimoji="0" lang="nb-NO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74D293BB-4852-44F4-8F11-B994B957AB11}"/>
              </a:ext>
            </a:extLst>
          </p:cNvPr>
          <p:cNvSpPr/>
          <p:nvPr/>
        </p:nvSpPr>
        <p:spPr>
          <a:xfrm>
            <a:off x="6816085" y="3990072"/>
            <a:ext cx="2474611" cy="993778"/>
          </a:xfrm>
          <a:prstGeom prst="roundRect">
            <a:avLst/>
          </a:prstGeom>
          <a:solidFill>
            <a:srgbClr val="EFF1F5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Step 8: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Set priority of each intervention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(“high”, “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medium”,“low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”)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Adjust target coverage to feasible level</a:t>
            </a:r>
            <a:endParaRPr kumimoji="0" lang="nb-NO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A1537C51-645E-4D87-B1C0-20C3E64572D9}"/>
              </a:ext>
            </a:extLst>
          </p:cNvPr>
          <p:cNvSpPr/>
          <p:nvPr/>
        </p:nvSpPr>
        <p:spPr>
          <a:xfrm>
            <a:off x="4857760" y="4284375"/>
            <a:ext cx="1575860" cy="696866"/>
          </a:xfrm>
          <a:prstGeom prst="roundRect">
            <a:avLst/>
          </a:prstGeom>
          <a:solidFill>
            <a:srgbClr val="EFF1F5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Step 6: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Decide how the EHCP will be financed</a:t>
            </a:r>
            <a:endParaRPr kumimoji="0" lang="nb-NO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D2516C8B-AFE2-40F2-B07B-6BC907E4ADC9}"/>
              </a:ext>
            </a:extLst>
          </p:cNvPr>
          <p:cNvSpPr/>
          <p:nvPr/>
        </p:nvSpPr>
        <p:spPr>
          <a:xfrm>
            <a:off x="9658794" y="2011681"/>
            <a:ext cx="2231356" cy="52394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Implementation - monitor</a:t>
            </a:r>
            <a:endParaRPr kumimoji="0" lang="nb-NO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C7A9712-0B83-4F58-8220-CCCA28F95081}"/>
              </a:ext>
            </a:extLst>
          </p:cNvPr>
          <p:cNvSpPr/>
          <p:nvPr/>
        </p:nvSpPr>
        <p:spPr>
          <a:xfrm>
            <a:off x="9658795" y="2895674"/>
            <a:ext cx="2231356" cy="695178"/>
          </a:xfrm>
          <a:prstGeom prst="roundRect">
            <a:avLst/>
          </a:prstGeom>
          <a:solidFill>
            <a:srgbClr val="EFF1F5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Step 9: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Decide how the EHCP will be implemented. </a:t>
            </a:r>
            <a:endParaRPr kumimoji="0" lang="nb-NO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F37A84F4-8121-4812-A9F5-351B3CEB63B2}"/>
              </a:ext>
            </a:extLst>
          </p:cNvPr>
          <p:cNvSpPr/>
          <p:nvPr/>
        </p:nvSpPr>
        <p:spPr>
          <a:xfrm>
            <a:off x="9658797" y="3911856"/>
            <a:ext cx="2231354" cy="1069385"/>
          </a:xfrm>
          <a:prstGeom prst="roundRect">
            <a:avLst/>
          </a:prstGeom>
          <a:solidFill>
            <a:srgbClr val="EFF1F5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Step 10: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Plan monitoring and evaluation, and structure future revisions</a:t>
            </a:r>
            <a:endParaRPr kumimoji="0" lang="nb-NO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+mn-cs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3FF6BAA-D8FF-4B14-A30B-863F8A60EF14}"/>
              </a:ext>
            </a:extLst>
          </p:cNvPr>
          <p:cNvCxnSpPr/>
          <p:nvPr/>
        </p:nvCxnSpPr>
        <p:spPr>
          <a:xfrm>
            <a:off x="1772360" y="2263694"/>
            <a:ext cx="166768" cy="0"/>
          </a:xfrm>
          <a:prstGeom prst="straightConnector1">
            <a:avLst/>
          </a:prstGeom>
          <a:noFill/>
          <a:ln w="28575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BE36D8C-B134-48DA-8FC5-636ABC8165BF}"/>
              </a:ext>
            </a:extLst>
          </p:cNvPr>
          <p:cNvCxnSpPr/>
          <p:nvPr/>
        </p:nvCxnSpPr>
        <p:spPr>
          <a:xfrm>
            <a:off x="4609018" y="2263694"/>
            <a:ext cx="166768" cy="0"/>
          </a:xfrm>
          <a:prstGeom prst="straightConnector1">
            <a:avLst/>
          </a:prstGeom>
          <a:noFill/>
          <a:ln w="28575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7399BAB-ECA1-4E11-B844-AF3D14E11A00}"/>
              </a:ext>
            </a:extLst>
          </p:cNvPr>
          <p:cNvCxnSpPr/>
          <p:nvPr/>
        </p:nvCxnSpPr>
        <p:spPr>
          <a:xfrm>
            <a:off x="6559853" y="2287028"/>
            <a:ext cx="166768" cy="0"/>
          </a:xfrm>
          <a:prstGeom prst="straightConnector1">
            <a:avLst/>
          </a:prstGeom>
          <a:noFill/>
          <a:ln w="28575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3FF2850-F589-499B-8FF2-EDCDA584810F}"/>
              </a:ext>
            </a:extLst>
          </p:cNvPr>
          <p:cNvCxnSpPr/>
          <p:nvPr/>
        </p:nvCxnSpPr>
        <p:spPr>
          <a:xfrm>
            <a:off x="9404249" y="2293943"/>
            <a:ext cx="166768" cy="0"/>
          </a:xfrm>
          <a:prstGeom prst="straightConnector1">
            <a:avLst/>
          </a:prstGeom>
          <a:noFill/>
          <a:ln w="28575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1" name="Connector: Elbow 30">
            <a:extLst>
              <a:ext uri="{FF2B5EF4-FFF2-40B4-BE49-F238E27FC236}">
                <a16:creationId xmlns:a16="http://schemas.microsoft.com/office/drawing/2014/main" id="{4B9FA998-2386-4BA5-8875-0F5501F3FD92}"/>
              </a:ext>
            </a:extLst>
          </p:cNvPr>
          <p:cNvCxnSpPr>
            <a:cxnSpLocks/>
            <a:stCxn id="12" idx="2"/>
            <a:endCxn id="14" idx="0"/>
          </p:cNvCxnSpPr>
          <p:nvPr/>
        </p:nvCxnSpPr>
        <p:spPr>
          <a:xfrm rot="5400000" flipH="1" flipV="1">
            <a:off x="1137588" y="2855017"/>
            <a:ext cx="2087238" cy="2165210"/>
          </a:xfrm>
          <a:prstGeom prst="bentConnector5">
            <a:avLst>
              <a:gd name="adj1" fmla="val -10952"/>
              <a:gd name="adj2" fmla="val 35067"/>
              <a:gd name="adj3" fmla="val 110952"/>
            </a:avLst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3" name="Connector: Elbow 32">
            <a:extLst>
              <a:ext uri="{FF2B5EF4-FFF2-40B4-BE49-F238E27FC236}">
                <a16:creationId xmlns:a16="http://schemas.microsoft.com/office/drawing/2014/main" id="{6AD69E98-7C37-4364-866D-AADF9460FE0A}"/>
              </a:ext>
            </a:extLst>
          </p:cNvPr>
          <p:cNvCxnSpPr>
            <a:cxnSpLocks/>
            <a:stCxn id="17" idx="2"/>
            <a:endCxn id="18" idx="0"/>
          </p:cNvCxnSpPr>
          <p:nvPr/>
        </p:nvCxnSpPr>
        <p:spPr>
          <a:xfrm rot="5400000" flipH="1" flipV="1">
            <a:off x="3406314" y="2753170"/>
            <a:ext cx="2090785" cy="2375790"/>
          </a:xfrm>
          <a:prstGeom prst="bentConnector5">
            <a:avLst>
              <a:gd name="adj1" fmla="val -10934"/>
              <a:gd name="adj2" fmla="val 59177"/>
              <a:gd name="adj3" fmla="val 110934"/>
            </a:avLst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4" name="Connector: Elbow 33">
            <a:extLst>
              <a:ext uri="{FF2B5EF4-FFF2-40B4-BE49-F238E27FC236}">
                <a16:creationId xmlns:a16="http://schemas.microsoft.com/office/drawing/2014/main" id="{BB18534D-2F4C-441B-8CD4-B371C98E2FF4}"/>
              </a:ext>
            </a:extLst>
          </p:cNvPr>
          <p:cNvCxnSpPr>
            <a:cxnSpLocks/>
            <a:stCxn id="23" idx="2"/>
            <a:endCxn id="19" idx="0"/>
          </p:cNvCxnSpPr>
          <p:nvPr/>
        </p:nvCxnSpPr>
        <p:spPr>
          <a:xfrm rot="5400000" flipH="1" flipV="1">
            <a:off x="5805537" y="2735827"/>
            <a:ext cx="2085567" cy="2405262"/>
          </a:xfrm>
          <a:prstGeom prst="bentConnector5">
            <a:avLst>
              <a:gd name="adj1" fmla="val -10961"/>
              <a:gd name="adj2" fmla="val 40608"/>
              <a:gd name="adj3" fmla="val 110961"/>
            </a:avLst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5" name="Connector: Elbow 34">
            <a:extLst>
              <a:ext uri="{FF2B5EF4-FFF2-40B4-BE49-F238E27FC236}">
                <a16:creationId xmlns:a16="http://schemas.microsoft.com/office/drawing/2014/main" id="{D985B6DA-AA5E-4AE2-B6E1-5BD722CD259B}"/>
              </a:ext>
            </a:extLst>
          </p:cNvPr>
          <p:cNvCxnSpPr>
            <a:cxnSpLocks/>
            <a:stCxn id="21" idx="2"/>
            <a:endCxn id="25" idx="0"/>
          </p:cNvCxnSpPr>
          <p:nvPr/>
        </p:nvCxnSpPr>
        <p:spPr>
          <a:xfrm rot="5400000" flipH="1" flipV="1">
            <a:off x="8369844" y="2579221"/>
            <a:ext cx="2088176" cy="2721082"/>
          </a:xfrm>
          <a:prstGeom prst="bentConnector5">
            <a:avLst>
              <a:gd name="adj1" fmla="val -10947"/>
              <a:gd name="adj2" fmla="val 52235"/>
              <a:gd name="adj3" fmla="val 110947"/>
            </a:avLst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E4FEB2E4-C4AE-BE0D-6BE5-170B96FA1708}"/>
              </a:ext>
            </a:extLst>
          </p:cNvPr>
          <p:cNvCxnSpPr>
            <a:cxnSpLocks/>
            <a:stCxn id="26" idx="2"/>
          </p:cNvCxnSpPr>
          <p:nvPr/>
        </p:nvCxnSpPr>
        <p:spPr>
          <a:xfrm flipH="1">
            <a:off x="10774473" y="4981241"/>
            <a:ext cx="1" cy="279327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B1F712F3-BB5A-E077-4ACA-9398F0E158D6}"/>
              </a:ext>
            </a:extLst>
          </p:cNvPr>
          <p:cNvCxnSpPr>
            <a:cxnSpLocks/>
          </p:cNvCxnSpPr>
          <p:nvPr/>
        </p:nvCxnSpPr>
        <p:spPr>
          <a:xfrm flipH="1">
            <a:off x="294335" y="5340444"/>
            <a:ext cx="10480138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135B7006-9E9E-5FC1-7016-2FF148DA211C}"/>
              </a:ext>
            </a:extLst>
          </p:cNvPr>
          <p:cNvCxnSpPr>
            <a:cxnSpLocks/>
          </p:cNvCxnSpPr>
          <p:nvPr/>
        </p:nvCxnSpPr>
        <p:spPr>
          <a:xfrm>
            <a:off x="294335" y="2754973"/>
            <a:ext cx="0" cy="2585471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C53700D7-9227-D169-A11C-E7E6A756BFEC}"/>
              </a:ext>
            </a:extLst>
          </p:cNvPr>
          <p:cNvCxnSpPr>
            <a:cxnSpLocks/>
          </p:cNvCxnSpPr>
          <p:nvPr/>
        </p:nvCxnSpPr>
        <p:spPr>
          <a:xfrm flipH="1">
            <a:off x="251166" y="2668399"/>
            <a:ext cx="798238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ED5FE08F-4B78-5496-291B-9BD93B46A891}"/>
              </a:ext>
            </a:extLst>
          </p:cNvPr>
          <p:cNvCxnSpPr>
            <a:cxnSpLocks/>
            <a:endCxn id="11" idx="0"/>
          </p:cNvCxnSpPr>
          <p:nvPr/>
        </p:nvCxnSpPr>
        <p:spPr>
          <a:xfrm>
            <a:off x="1095416" y="2707644"/>
            <a:ext cx="0" cy="18636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AE5AA07B-3497-4091-C79A-4E6809852EFD}"/>
              </a:ext>
            </a:extLst>
          </p:cNvPr>
          <p:cNvSpPr/>
          <p:nvPr/>
        </p:nvSpPr>
        <p:spPr>
          <a:xfrm>
            <a:off x="515223" y="388522"/>
            <a:ext cx="11374927" cy="126469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10-step strategy process for fair essential health care package priority setting process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	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Three principles that apply for all steps: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Involvement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 of relevant key stakeholders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Transparency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 about decisions and their rationale, and the development process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Deliberatio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n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 -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thoughtful examination of different perspectives, arguments, and information to arrive at a well-informed decision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BE4A9A-8F34-A505-F44F-42A7535765DE}"/>
              </a:ext>
            </a:extLst>
          </p:cNvPr>
          <p:cNvSpPr txBox="1"/>
          <p:nvPr/>
        </p:nvSpPr>
        <p:spPr>
          <a:xfrm>
            <a:off x="9571017" y="5663118"/>
            <a:ext cx="25116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Mwalim O et al, work in progress (2024)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26977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Shape&#10;&#10;Description automatically generated with medium confidence">
            <a:extLst>
              <a:ext uri="{FF2B5EF4-FFF2-40B4-BE49-F238E27FC236}">
                <a16:creationId xmlns:a16="http://schemas.microsoft.com/office/drawing/2014/main" id="{88D9276C-870A-46D6-BEF6-92541DDD274D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138" y="4700464"/>
            <a:ext cx="1582737" cy="666997"/>
          </a:xfrm>
        </p:spPr>
      </p:pic>
      <p:pic>
        <p:nvPicPr>
          <p:cNvPr id="8" name="Content Placeholder 7" descr="Logo, company name&#10;&#10;Description automatically generated">
            <a:extLst>
              <a:ext uri="{FF2B5EF4-FFF2-40B4-BE49-F238E27FC236}">
                <a16:creationId xmlns:a16="http://schemas.microsoft.com/office/drawing/2014/main" id="{D482B371-933B-4CC5-9534-5F65D4ABE244}"/>
              </a:ext>
            </a:extLst>
          </p:cNvPr>
          <p:cNvPicPr>
            <a:picLocks noGrp="1" noChangeAspect="1"/>
          </p:cNvPicPr>
          <p:nvPr>
            <p:ph sz="quarter" idx="2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674" y="4465638"/>
            <a:ext cx="1121778" cy="113665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868F52-6F46-40B6-81DE-631620409F0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019535" y="863701"/>
            <a:ext cx="2156106" cy="739067"/>
          </a:xfrm>
        </p:spPr>
        <p:txBody>
          <a:bodyPr/>
          <a:lstStyle/>
          <a:p>
            <a:r>
              <a:rPr lang="nb-NO" dirty="0"/>
              <a:t>Kjell Arne Johansson</a:t>
            </a:r>
          </a:p>
          <a:p>
            <a:r>
              <a:rPr lang="nb-NO" b="0" dirty="0">
                <a:solidFill>
                  <a:schemeClr val="tx2"/>
                </a:solidFill>
              </a:rPr>
              <a:t>Professor</a:t>
            </a:r>
          </a:p>
          <a:p>
            <a:r>
              <a:rPr lang="en-US" b="0" dirty="0"/>
              <a:t>k</a:t>
            </a:r>
            <a:r>
              <a:rPr lang="en-US" b="0" i="0" u="none" strike="noStrike" dirty="0">
                <a:effectLst/>
              </a:rPr>
              <a:t>jell.johansson@uib.no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4281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1">
      <a:dk1>
        <a:sysClr val="windowText" lastClr="000000"/>
      </a:dk1>
      <a:lt1>
        <a:sysClr val="window" lastClr="FFFFFF"/>
      </a:lt1>
      <a:dk2>
        <a:srgbClr val="414042"/>
      </a:dk2>
      <a:lt2>
        <a:srgbClr val="E7E6E6"/>
      </a:lt2>
      <a:accent1>
        <a:srgbClr val="E95A50"/>
      </a:accent1>
      <a:accent2>
        <a:srgbClr val="D3CABD"/>
      </a:accent2>
      <a:accent3>
        <a:srgbClr val="265951"/>
      </a:accent3>
      <a:accent4>
        <a:srgbClr val="F6B8A8"/>
      </a:accent4>
      <a:accent5>
        <a:srgbClr val="65807C"/>
      </a:accent5>
      <a:accent6>
        <a:srgbClr val="38433D"/>
      </a:accent6>
      <a:hlink>
        <a:srgbClr val="0563C1"/>
      </a:hlink>
      <a:folHlink>
        <a:srgbClr val="954F72"/>
      </a:folHlink>
    </a:clrScheme>
    <a:fontScheme name="Custom 5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CEPS_PPTMal" id="{0253DABE-5DB4-4D82-B2DA-930A96FA5A56}" vid="{223F97C4-AE7A-4E13-90F4-744F4C649281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e059ffe-3253-4d74-8f4f-18a1f2f9ccb9">
      <Terms xmlns="http://schemas.microsoft.com/office/infopath/2007/PartnerControls"/>
    </lcf76f155ced4ddcb4097134ff3c332f>
    <TaxCatchAll xmlns="85616de9-b0e9-45fa-affc-c2a97a23b0b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27AFCA0C18D2E44A780C3A229A3B25C" ma:contentTypeVersion="18" ma:contentTypeDescription="Create a new document." ma:contentTypeScope="" ma:versionID="90f9caf670052a47d52e5e2ee5744206">
  <xsd:schema xmlns:xsd="http://www.w3.org/2001/XMLSchema" xmlns:xs="http://www.w3.org/2001/XMLSchema" xmlns:p="http://schemas.microsoft.com/office/2006/metadata/properties" xmlns:ns2="6e059ffe-3253-4d74-8f4f-18a1f2f9ccb9" xmlns:ns3="85616de9-b0e9-45fa-affc-c2a97a23b0b3" targetNamespace="http://schemas.microsoft.com/office/2006/metadata/properties" ma:root="true" ma:fieldsID="7c377add0dd53b893cc1ca5d825a5d0a" ns2:_="" ns3:_="">
    <xsd:import namespace="6e059ffe-3253-4d74-8f4f-18a1f2f9ccb9"/>
    <xsd:import namespace="85616de9-b0e9-45fa-affc-c2a97a23b0b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059ffe-3253-4d74-8f4f-18a1f2f9ccb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ff15d7e9-da90-449b-8052-bacb1922583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616de9-b0e9-45fa-affc-c2a97a23b0b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7eeaa549-a340-44e6-9363-64e2c2400d6f}" ma:internalName="TaxCatchAll" ma:showField="CatchAllData" ma:web="85616de9-b0e9-45fa-affc-c2a97a23b0b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4D56C24-1E6C-417A-91C2-EA6D735DFE0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9060B8F-EB52-43A5-A394-BCEF3D19E2EE}">
  <ds:schemaRefs>
    <ds:schemaRef ds:uri="http://schemas.microsoft.com/office/2006/metadata/properties"/>
    <ds:schemaRef ds:uri="http://schemas.microsoft.com/office/infopath/2007/PartnerControls"/>
    <ds:schemaRef ds:uri="15e02814-a94f-4422-99be-2de375fb6331"/>
    <ds:schemaRef ds:uri="bd1d6d39-a10c-4206-bbd4-2925c2c00df3"/>
    <ds:schemaRef ds:uri="6e059ffe-3253-4d74-8f4f-18a1f2f9ccb9"/>
    <ds:schemaRef ds:uri="85616de9-b0e9-45fa-affc-c2a97a23b0b3"/>
  </ds:schemaRefs>
</ds:datastoreItem>
</file>

<file path=customXml/itemProps3.xml><?xml version="1.0" encoding="utf-8"?>
<ds:datastoreItem xmlns:ds="http://schemas.openxmlformats.org/officeDocument/2006/customXml" ds:itemID="{DECB53F3-4048-4C21-96DE-36D1D7C229A5}"/>
</file>

<file path=docProps/app.xml><?xml version="1.0" encoding="utf-8"?>
<Properties xmlns="http://schemas.openxmlformats.org/officeDocument/2006/extended-properties" xmlns:vt="http://schemas.openxmlformats.org/officeDocument/2006/docPropsVTypes">
  <TotalTime>748</TotalTime>
  <Words>348</Words>
  <Application>Microsoft Office PowerPoint</Application>
  <PresentationFormat>Widescreen</PresentationFormat>
  <Paragraphs>52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Arial-ItalicMT</vt:lpstr>
      <vt:lpstr>ArialMT</vt:lpstr>
      <vt:lpstr>Calibri</vt:lpstr>
      <vt:lpstr>Calibri Light</vt:lpstr>
      <vt:lpstr>Georgia</vt:lpstr>
      <vt:lpstr>Myriad Pro</vt:lpstr>
      <vt:lpstr>Office Theme</vt:lpstr>
      <vt:lpstr>1_Office Theme</vt:lpstr>
      <vt:lpstr>Priority setting in health</vt:lpstr>
      <vt:lpstr>  How can we include the interests of all people into decision making? </vt:lpstr>
      <vt:lpstr>Why fair process?</vt:lpstr>
      <vt:lpstr>Disagreements</vt:lpstr>
      <vt:lpstr>Accountability for reasonableness (A4R) - fair and legitiamte process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Zanzibar</dc:title>
  <dc:creator>Kjell Arne Johansson</dc:creator>
  <cp:lastModifiedBy>Kjell Arne Johansson</cp:lastModifiedBy>
  <cp:revision>3</cp:revision>
  <dcterms:created xsi:type="dcterms:W3CDTF">2021-01-17T23:25:45Z</dcterms:created>
  <dcterms:modified xsi:type="dcterms:W3CDTF">2024-04-15T12:09:41Z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0x010100227AFCA0C18D2E44A780C3A229A3B25C</vt:lpwstr>
  </property>
  <property fmtid="{D5CDD505-2E9C-101B-9397-08002B2CF9AE}" pid="3" name="MediaServiceImageTags">
    <vt:lpwstr/>
  </property>
</Properties>
</file>