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543" r:id="rId6"/>
    <p:sldId id="360" r:id="rId7"/>
    <p:sldId id="550" r:id="rId8"/>
    <p:sldId id="548" r:id="rId9"/>
    <p:sldId id="546" r:id="rId10"/>
    <p:sldId id="357" r:id="rId11"/>
    <p:sldId id="545" r:id="rId12"/>
    <p:sldId id="547" r:id="rId13"/>
    <p:sldId id="551" r:id="rId14"/>
    <p:sldId id="552" r:id="rId15"/>
    <p:sldId id="544" r:id="rId16"/>
    <p:sldId id="268" r:id="rId17"/>
  </p:sldIdLst>
  <p:sldSz cx="12192000" cy="6858000"/>
  <p:notesSz cx="6858000" cy="9144000"/>
  <p:defaultTextStyle>
    <a:defPPr>
      <a:defRPr lang="en-US"/>
    </a:defPPr>
    <a:lvl1pPr marL="0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566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132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697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263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2829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395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599960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526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5EF"/>
    <a:srgbClr val="F6EFE7"/>
    <a:srgbClr val="F2E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jell Arne Johansson" userId="7552cf6f-e9dc-4b03-aa93-3483c317bfec" providerId="ADAL" clId="{A306B1BC-231E-4DE3-86E1-2E2270A56862}"/>
    <pc:docChg chg="undo custSel addSld delSld modSld sldOrd">
      <pc:chgData name="Kjell Arne Johansson" userId="7552cf6f-e9dc-4b03-aa93-3483c317bfec" providerId="ADAL" clId="{A306B1BC-231E-4DE3-86E1-2E2270A56862}" dt="2022-11-16T04:43:35.773" v="1013" actId="113"/>
      <pc:docMkLst>
        <pc:docMk/>
      </pc:docMkLst>
      <pc:sldChg chg="delSp modSp mod">
        <pc:chgData name="Kjell Arne Johansson" userId="7552cf6f-e9dc-4b03-aa93-3483c317bfec" providerId="ADAL" clId="{A306B1BC-231E-4DE3-86E1-2E2270A56862}" dt="2022-11-16T04:42:49.145" v="1012" actId="6549"/>
        <pc:sldMkLst>
          <pc:docMk/>
          <pc:sldMk cId="1616745692" sldId="256"/>
        </pc:sldMkLst>
        <pc:spChg chg="mod">
          <ac:chgData name="Kjell Arne Johansson" userId="7552cf6f-e9dc-4b03-aa93-3483c317bfec" providerId="ADAL" clId="{A306B1BC-231E-4DE3-86E1-2E2270A56862}" dt="2022-11-16T04:40:18.554" v="879" actId="20577"/>
          <ac:spMkLst>
            <pc:docMk/>
            <pc:sldMk cId="1616745692" sldId="256"/>
            <ac:spMk id="2" creationId="{C9BFBC24-135E-4127-875C-271926C95AA1}"/>
          </ac:spMkLst>
        </pc:spChg>
        <pc:spChg chg="mod">
          <ac:chgData name="Kjell Arne Johansson" userId="7552cf6f-e9dc-4b03-aa93-3483c317bfec" providerId="ADAL" clId="{A306B1BC-231E-4DE3-86E1-2E2270A56862}" dt="2022-11-16T04:42:49.145" v="1012" actId="6549"/>
          <ac:spMkLst>
            <pc:docMk/>
            <pc:sldMk cId="1616745692" sldId="256"/>
            <ac:spMk id="3" creationId="{A101337E-5BAE-402C-BC71-2D47FC1CB2AB}"/>
          </ac:spMkLst>
        </pc:spChg>
        <pc:spChg chg="del mod">
          <ac:chgData name="Kjell Arne Johansson" userId="7552cf6f-e9dc-4b03-aa93-3483c317bfec" providerId="ADAL" clId="{A306B1BC-231E-4DE3-86E1-2E2270A56862}" dt="2022-11-16T04:41:47.549" v="996" actId="478"/>
          <ac:spMkLst>
            <pc:docMk/>
            <pc:sldMk cId="1616745692" sldId="256"/>
            <ac:spMk id="4" creationId="{AA5D1B73-F486-4C86-BBBE-62130A2DC848}"/>
          </ac:spMkLst>
        </pc:spChg>
        <pc:spChg chg="mod">
          <ac:chgData name="Kjell Arne Johansson" userId="7552cf6f-e9dc-4b03-aa93-3483c317bfec" providerId="ADAL" clId="{A306B1BC-231E-4DE3-86E1-2E2270A56862}" dt="2022-11-16T03:54:01.219" v="88" actId="20577"/>
          <ac:spMkLst>
            <pc:docMk/>
            <pc:sldMk cId="1616745692" sldId="256"/>
            <ac:spMk id="5" creationId="{EFFE174F-D39A-4F2D-AA8B-F78BCA5317D2}"/>
          </ac:spMkLst>
        </pc:spChg>
      </pc:sldChg>
      <pc:sldChg chg="modSp mod">
        <pc:chgData name="Kjell Arne Johansson" userId="7552cf6f-e9dc-4b03-aa93-3483c317bfec" providerId="ADAL" clId="{A306B1BC-231E-4DE3-86E1-2E2270A56862}" dt="2022-11-16T04:26:56.648" v="600" actId="20577"/>
        <pc:sldMkLst>
          <pc:docMk/>
          <pc:sldMk cId="1221428105" sldId="268"/>
        </pc:sldMkLst>
        <pc:spChg chg="mod">
          <ac:chgData name="Kjell Arne Johansson" userId="7552cf6f-e9dc-4b03-aa93-3483c317bfec" providerId="ADAL" clId="{A306B1BC-231E-4DE3-86E1-2E2270A56862}" dt="2022-11-16T04:26:56.648" v="600" actId="20577"/>
          <ac:spMkLst>
            <pc:docMk/>
            <pc:sldMk cId="1221428105" sldId="268"/>
            <ac:spMk id="4" creationId="{6E868F52-6F46-40B6-81DE-631620409F08}"/>
          </ac:spMkLst>
        </pc:spChg>
      </pc:sldChg>
      <pc:sldChg chg="modSp mod">
        <pc:chgData name="Kjell Arne Johansson" userId="7552cf6f-e9dc-4b03-aa93-3483c317bfec" providerId="ADAL" clId="{A306B1BC-231E-4DE3-86E1-2E2270A56862}" dt="2022-11-16T03:56:05.256" v="102" actId="1076"/>
        <pc:sldMkLst>
          <pc:docMk/>
          <pc:sldMk cId="496147920" sldId="536"/>
        </pc:sldMkLst>
        <pc:picChg chg="mod modCrop">
          <ac:chgData name="Kjell Arne Johansson" userId="7552cf6f-e9dc-4b03-aa93-3483c317bfec" providerId="ADAL" clId="{A306B1BC-231E-4DE3-86E1-2E2270A56862}" dt="2022-11-16T03:56:05.256" v="102" actId="1076"/>
          <ac:picMkLst>
            <pc:docMk/>
            <pc:sldMk cId="496147920" sldId="536"/>
            <ac:picMk id="9" creationId="{5261FF3F-5757-4089-B222-76B263441EBD}"/>
          </ac:picMkLst>
        </pc:picChg>
      </pc:sldChg>
      <pc:sldChg chg="del">
        <pc:chgData name="Kjell Arne Johansson" userId="7552cf6f-e9dc-4b03-aa93-3483c317bfec" providerId="ADAL" clId="{A306B1BC-231E-4DE3-86E1-2E2270A56862}" dt="2022-11-16T03:54:30.177" v="89" actId="47"/>
        <pc:sldMkLst>
          <pc:docMk/>
          <pc:sldMk cId="0" sldId="537"/>
        </pc:sldMkLst>
      </pc:sldChg>
      <pc:sldChg chg="del">
        <pc:chgData name="Kjell Arne Johansson" userId="7552cf6f-e9dc-4b03-aa93-3483c317bfec" providerId="ADAL" clId="{A306B1BC-231E-4DE3-86E1-2E2270A56862}" dt="2022-11-16T03:55:25.617" v="100" actId="47"/>
        <pc:sldMkLst>
          <pc:docMk/>
          <pc:sldMk cId="2133064539" sldId="539"/>
        </pc:sldMkLst>
      </pc:sldChg>
      <pc:sldChg chg="del">
        <pc:chgData name="Kjell Arne Johansson" userId="7552cf6f-e9dc-4b03-aa93-3483c317bfec" providerId="ADAL" clId="{A306B1BC-231E-4DE3-86E1-2E2270A56862}" dt="2022-11-16T03:56:26.112" v="103" actId="47"/>
        <pc:sldMkLst>
          <pc:docMk/>
          <pc:sldMk cId="3789268479" sldId="541"/>
        </pc:sldMkLst>
      </pc:sldChg>
      <pc:sldChg chg="del">
        <pc:chgData name="Kjell Arne Johansson" userId="7552cf6f-e9dc-4b03-aa93-3483c317bfec" providerId="ADAL" clId="{A306B1BC-231E-4DE3-86E1-2E2270A56862}" dt="2022-11-16T03:56:26.112" v="103" actId="47"/>
        <pc:sldMkLst>
          <pc:docMk/>
          <pc:sldMk cId="814419123" sldId="542"/>
        </pc:sldMkLst>
      </pc:sldChg>
      <pc:sldChg chg="del">
        <pc:chgData name="Kjell Arne Johansson" userId="7552cf6f-e9dc-4b03-aa93-3483c317bfec" providerId="ADAL" clId="{A306B1BC-231E-4DE3-86E1-2E2270A56862}" dt="2022-11-16T03:56:26.112" v="103" actId="47"/>
        <pc:sldMkLst>
          <pc:docMk/>
          <pc:sldMk cId="2545006177" sldId="543"/>
        </pc:sldMkLst>
      </pc:sldChg>
      <pc:sldChg chg="del">
        <pc:chgData name="Kjell Arne Johansson" userId="7552cf6f-e9dc-4b03-aa93-3483c317bfec" providerId="ADAL" clId="{A306B1BC-231E-4DE3-86E1-2E2270A56862}" dt="2022-11-16T03:56:26.112" v="103" actId="47"/>
        <pc:sldMkLst>
          <pc:docMk/>
          <pc:sldMk cId="2230542289" sldId="544"/>
        </pc:sldMkLst>
      </pc:sldChg>
      <pc:sldChg chg="addSp delSp modSp mod">
        <pc:chgData name="Kjell Arne Johansson" userId="7552cf6f-e9dc-4b03-aa93-3483c317bfec" providerId="ADAL" clId="{A306B1BC-231E-4DE3-86E1-2E2270A56862}" dt="2022-11-16T03:55:18.477" v="99" actId="1076"/>
        <pc:sldMkLst>
          <pc:docMk/>
          <pc:sldMk cId="2596929184" sldId="545"/>
        </pc:sldMkLst>
        <pc:spChg chg="add del mod">
          <ac:chgData name="Kjell Arne Johansson" userId="7552cf6f-e9dc-4b03-aa93-3483c317bfec" providerId="ADAL" clId="{A306B1BC-231E-4DE3-86E1-2E2270A56862}" dt="2022-11-16T03:54:48.653" v="92" actId="478"/>
          <ac:spMkLst>
            <pc:docMk/>
            <pc:sldMk cId="2596929184" sldId="545"/>
            <ac:spMk id="4" creationId="{384CB77C-D050-E76B-9C0F-9FFC000471A9}"/>
          </ac:spMkLst>
        </pc:spChg>
        <pc:spChg chg="add del mod">
          <ac:chgData name="Kjell Arne Johansson" userId="7552cf6f-e9dc-4b03-aa93-3483c317bfec" providerId="ADAL" clId="{A306B1BC-231E-4DE3-86E1-2E2270A56862}" dt="2022-11-16T03:54:55.244" v="94" actId="478"/>
          <ac:spMkLst>
            <pc:docMk/>
            <pc:sldMk cId="2596929184" sldId="545"/>
            <ac:spMk id="6" creationId="{F95AC5A7-2AF9-F033-ED2A-7CED84ADE5E6}"/>
          </ac:spMkLst>
        </pc:spChg>
        <pc:spChg chg="del">
          <ac:chgData name="Kjell Arne Johansson" userId="7552cf6f-e9dc-4b03-aa93-3483c317bfec" providerId="ADAL" clId="{A306B1BC-231E-4DE3-86E1-2E2270A56862}" dt="2022-11-16T03:54:52.004" v="93" actId="478"/>
          <ac:spMkLst>
            <pc:docMk/>
            <pc:sldMk cId="2596929184" sldId="545"/>
            <ac:spMk id="7" creationId="{2014A30C-7BC6-453A-801C-BEF22EA77734}"/>
          </ac:spMkLst>
        </pc:spChg>
        <pc:spChg chg="del">
          <ac:chgData name="Kjell Arne Johansson" userId="7552cf6f-e9dc-4b03-aa93-3483c317bfec" providerId="ADAL" clId="{A306B1BC-231E-4DE3-86E1-2E2270A56862}" dt="2022-11-16T03:54:45.495" v="91" actId="478"/>
          <ac:spMkLst>
            <pc:docMk/>
            <pc:sldMk cId="2596929184" sldId="545"/>
            <ac:spMk id="11" creationId="{A8D89266-1093-42AA-B896-E52E084F4FD8}"/>
          </ac:spMkLst>
        </pc:spChg>
        <pc:picChg chg="mod modCrop">
          <ac:chgData name="Kjell Arne Johansson" userId="7552cf6f-e9dc-4b03-aa93-3483c317bfec" providerId="ADAL" clId="{A306B1BC-231E-4DE3-86E1-2E2270A56862}" dt="2022-11-16T03:55:18.477" v="99" actId="1076"/>
          <ac:picMkLst>
            <pc:docMk/>
            <pc:sldMk cId="2596929184" sldId="545"/>
            <ac:picMk id="3" creationId="{F5CC74B2-6864-495A-B966-B8D2AF4F2199}"/>
          </ac:picMkLst>
        </pc:picChg>
        <pc:picChg chg="del">
          <ac:chgData name="Kjell Arne Johansson" userId="7552cf6f-e9dc-4b03-aa93-3483c317bfec" providerId="ADAL" clId="{A306B1BC-231E-4DE3-86E1-2E2270A56862}" dt="2022-11-16T03:54:41.598" v="90" actId="478"/>
          <ac:picMkLst>
            <pc:docMk/>
            <pc:sldMk cId="2596929184" sldId="545"/>
            <ac:picMk id="10" creationId="{FAE65070-98CF-4F72-8940-187D28AEDE95}"/>
          </ac:picMkLst>
        </pc:picChg>
      </pc:sldChg>
      <pc:sldChg chg="addSp delSp modSp new mod ord">
        <pc:chgData name="Kjell Arne Johansson" userId="7552cf6f-e9dc-4b03-aa93-3483c317bfec" providerId="ADAL" clId="{A306B1BC-231E-4DE3-86E1-2E2270A56862}" dt="2022-11-16T04:43:35.773" v="1013" actId="113"/>
        <pc:sldMkLst>
          <pc:docMk/>
          <pc:sldMk cId="1789889758" sldId="546"/>
        </pc:sldMkLst>
        <pc:spChg chg="mod">
          <ac:chgData name="Kjell Arne Johansson" userId="7552cf6f-e9dc-4b03-aa93-3483c317bfec" providerId="ADAL" clId="{A306B1BC-231E-4DE3-86E1-2E2270A56862}" dt="2022-11-16T04:30:24.083" v="668" actId="20577"/>
          <ac:spMkLst>
            <pc:docMk/>
            <pc:sldMk cId="1789889758" sldId="546"/>
            <ac:spMk id="2" creationId="{40926987-8D13-C003-FA88-2031E4E1ED06}"/>
          </ac:spMkLst>
        </pc:spChg>
        <pc:spChg chg="mod">
          <ac:chgData name="Kjell Arne Johansson" userId="7552cf6f-e9dc-4b03-aa93-3483c317bfec" providerId="ADAL" clId="{A306B1BC-231E-4DE3-86E1-2E2270A56862}" dt="2022-11-16T04:43:35.773" v="1013" actId="113"/>
          <ac:spMkLst>
            <pc:docMk/>
            <pc:sldMk cId="1789889758" sldId="546"/>
            <ac:spMk id="3" creationId="{B757346E-9EFA-8686-D63A-AC894FFD3378}"/>
          </ac:spMkLst>
        </pc:spChg>
        <pc:spChg chg="add del mod ord">
          <ac:chgData name="Kjell Arne Johansson" userId="7552cf6f-e9dc-4b03-aa93-3483c317bfec" providerId="ADAL" clId="{A306B1BC-231E-4DE3-86E1-2E2270A56862}" dt="2022-11-16T04:39:50.276" v="843" actId="478"/>
          <ac:spMkLst>
            <pc:docMk/>
            <pc:sldMk cId="1789889758" sldId="546"/>
            <ac:spMk id="8" creationId="{93E5E7F6-4438-72A9-ADD1-3436A8382D8C}"/>
          </ac:spMkLst>
        </pc:spChg>
        <pc:spChg chg="add mod">
          <ac:chgData name="Kjell Arne Johansson" userId="7552cf6f-e9dc-4b03-aa93-3483c317bfec" providerId="ADAL" clId="{A306B1BC-231E-4DE3-86E1-2E2270A56862}" dt="2022-11-16T04:15:00.342" v="520" actId="208"/>
          <ac:spMkLst>
            <pc:docMk/>
            <pc:sldMk cId="1789889758" sldId="546"/>
            <ac:spMk id="11" creationId="{7056C0C3-40DF-FAEC-DC62-BC8CDCE44E86}"/>
          </ac:spMkLst>
        </pc:spChg>
        <pc:spChg chg="add mod">
          <ac:chgData name="Kjell Arne Johansson" userId="7552cf6f-e9dc-4b03-aa93-3483c317bfec" providerId="ADAL" clId="{A306B1BC-231E-4DE3-86E1-2E2270A56862}" dt="2022-11-16T04:36:46.883" v="816" actId="1076"/>
          <ac:spMkLst>
            <pc:docMk/>
            <pc:sldMk cId="1789889758" sldId="546"/>
            <ac:spMk id="12" creationId="{B98517B8-836C-67E8-AFD6-20A3120816A0}"/>
          </ac:spMkLst>
        </pc:spChg>
        <pc:picChg chg="add del mod">
          <ac:chgData name="Kjell Arne Johansson" userId="7552cf6f-e9dc-4b03-aa93-3483c317bfec" providerId="ADAL" clId="{A306B1BC-231E-4DE3-86E1-2E2270A56862}" dt="2022-11-16T04:39:45.676" v="842" actId="478"/>
          <ac:picMkLst>
            <pc:docMk/>
            <pc:sldMk cId="1789889758" sldId="546"/>
            <ac:picMk id="5" creationId="{D7BE2C11-7E63-3783-ABAA-7DCC559673DC}"/>
          </ac:picMkLst>
        </pc:picChg>
        <pc:picChg chg="add del mod">
          <ac:chgData name="Kjell Arne Johansson" userId="7552cf6f-e9dc-4b03-aa93-3483c317bfec" providerId="ADAL" clId="{A306B1BC-231E-4DE3-86E1-2E2270A56862}" dt="2022-11-16T04:14:32.094" v="514" actId="478"/>
          <ac:picMkLst>
            <pc:docMk/>
            <pc:sldMk cId="1789889758" sldId="546"/>
            <ac:picMk id="7" creationId="{787BD5F1-7C2D-BDD4-1344-1FDA0B584007}"/>
          </ac:picMkLst>
        </pc:picChg>
        <pc:picChg chg="add del mod">
          <ac:chgData name="Kjell Arne Johansson" userId="7552cf6f-e9dc-4b03-aa93-3483c317bfec" providerId="ADAL" clId="{A306B1BC-231E-4DE3-86E1-2E2270A56862}" dt="2022-11-16T04:39:57.033" v="845" actId="478"/>
          <ac:picMkLst>
            <pc:docMk/>
            <pc:sldMk cId="1789889758" sldId="546"/>
            <ac:picMk id="10" creationId="{F37F5BF5-76EC-094F-B622-E057F5E2B5B2}"/>
          </ac:picMkLst>
        </pc:picChg>
      </pc:sldChg>
      <pc:sldChg chg="addSp delSp modSp new mod ord modClrScheme chgLayout">
        <pc:chgData name="Kjell Arne Johansson" userId="7552cf6f-e9dc-4b03-aa93-3483c317bfec" providerId="ADAL" clId="{A306B1BC-231E-4DE3-86E1-2E2270A56862}" dt="2022-11-16T04:37:46.866" v="826" actId="1076"/>
        <pc:sldMkLst>
          <pc:docMk/>
          <pc:sldMk cId="443787807" sldId="547"/>
        </pc:sldMkLst>
        <pc:spChg chg="del mod">
          <ac:chgData name="Kjell Arne Johansson" userId="7552cf6f-e9dc-4b03-aa93-3483c317bfec" providerId="ADAL" clId="{A306B1BC-231E-4DE3-86E1-2E2270A56862}" dt="2022-11-16T04:32:36.534" v="678" actId="478"/>
          <ac:spMkLst>
            <pc:docMk/>
            <pc:sldMk cId="443787807" sldId="547"/>
            <ac:spMk id="2" creationId="{B59F5132-7705-E49F-06B3-6F5DCA439A43}"/>
          </ac:spMkLst>
        </pc:spChg>
        <pc:spChg chg="del">
          <ac:chgData name="Kjell Arne Johansson" userId="7552cf6f-e9dc-4b03-aa93-3483c317bfec" providerId="ADAL" clId="{A306B1BC-231E-4DE3-86E1-2E2270A56862}" dt="2022-11-16T04:32:13.065" v="669" actId="478"/>
          <ac:spMkLst>
            <pc:docMk/>
            <pc:sldMk cId="443787807" sldId="547"/>
            <ac:spMk id="3" creationId="{78AD2039-7C57-D785-61D2-CC93CC1E91EB}"/>
          </ac:spMkLst>
        </pc:spChg>
        <pc:spChg chg="add del mod">
          <ac:chgData name="Kjell Arne Johansson" userId="7552cf6f-e9dc-4b03-aa93-3483c317bfec" providerId="ADAL" clId="{A306B1BC-231E-4DE3-86E1-2E2270A56862}" dt="2022-11-16T04:32:38.829" v="679" actId="478"/>
          <ac:spMkLst>
            <pc:docMk/>
            <pc:sldMk cId="443787807" sldId="547"/>
            <ac:spMk id="7" creationId="{22B2B404-FD45-927C-5415-0AAAE02BF963}"/>
          </ac:spMkLst>
        </pc:spChg>
        <pc:spChg chg="add mod">
          <ac:chgData name="Kjell Arne Johansson" userId="7552cf6f-e9dc-4b03-aa93-3483c317bfec" providerId="ADAL" clId="{A306B1BC-231E-4DE3-86E1-2E2270A56862}" dt="2022-11-16T04:36:53.169" v="817"/>
          <ac:spMkLst>
            <pc:docMk/>
            <pc:sldMk cId="443787807" sldId="547"/>
            <ac:spMk id="10" creationId="{B2EDFE20-B7AC-34A6-87C5-973EB14FCEEB}"/>
          </ac:spMkLst>
        </pc:spChg>
        <pc:spChg chg="add del mod">
          <ac:chgData name="Kjell Arne Johansson" userId="7552cf6f-e9dc-4b03-aa93-3483c317bfec" providerId="ADAL" clId="{A306B1BC-231E-4DE3-86E1-2E2270A56862}" dt="2022-11-16T04:33:22.172" v="688" actId="26606"/>
          <ac:spMkLst>
            <pc:docMk/>
            <pc:sldMk cId="443787807" sldId="547"/>
            <ac:spMk id="11" creationId="{D68BC217-A2F9-0CA0-B6DD-2A6A272152D9}"/>
          </ac:spMkLst>
        </pc:spChg>
        <pc:spChg chg="add mod">
          <ac:chgData name="Kjell Arne Johansson" userId="7552cf6f-e9dc-4b03-aa93-3483c317bfec" providerId="ADAL" clId="{A306B1BC-231E-4DE3-86E1-2E2270A56862}" dt="2022-11-16T04:37:23.777" v="824" actId="1076"/>
          <ac:spMkLst>
            <pc:docMk/>
            <pc:sldMk cId="443787807" sldId="547"/>
            <ac:spMk id="12" creationId="{F5C7D1CE-A009-5DBA-D93E-418E14B5DC07}"/>
          </ac:spMkLst>
        </pc:spChg>
        <pc:spChg chg="add mod">
          <ac:chgData name="Kjell Arne Johansson" userId="7552cf6f-e9dc-4b03-aa93-3483c317bfec" providerId="ADAL" clId="{A306B1BC-231E-4DE3-86E1-2E2270A56862}" dt="2022-11-16T04:35:48.197" v="815" actId="20577"/>
          <ac:spMkLst>
            <pc:docMk/>
            <pc:sldMk cId="443787807" sldId="547"/>
            <ac:spMk id="13" creationId="{5594563A-33C0-0D85-863E-F17BE806E0B8}"/>
          </ac:spMkLst>
        </pc:spChg>
        <pc:spChg chg="add del mod">
          <ac:chgData name="Kjell Arne Johansson" userId="7552cf6f-e9dc-4b03-aa93-3483c317bfec" providerId="ADAL" clId="{A306B1BC-231E-4DE3-86E1-2E2270A56862}" dt="2022-11-16T04:32:52.397" v="682" actId="26606"/>
          <ac:spMkLst>
            <pc:docMk/>
            <pc:sldMk cId="443787807" sldId="547"/>
            <ac:spMk id="14" creationId="{D68BC217-A2F9-0CA0-B6DD-2A6A272152D9}"/>
          </ac:spMkLst>
        </pc:spChg>
        <pc:spChg chg="add mod">
          <ac:chgData name="Kjell Arne Johansson" userId="7552cf6f-e9dc-4b03-aa93-3483c317bfec" providerId="ADAL" clId="{A306B1BC-231E-4DE3-86E1-2E2270A56862}" dt="2022-11-16T04:37:46.866" v="826" actId="1076"/>
          <ac:spMkLst>
            <pc:docMk/>
            <pc:sldMk cId="443787807" sldId="547"/>
            <ac:spMk id="15" creationId="{8C640F2B-9E80-4FDA-09E4-D17312CFAB64}"/>
          </ac:spMkLst>
        </pc:spChg>
        <pc:spChg chg="add del">
          <ac:chgData name="Kjell Arne Johansson" userId="7552cf6f-e9dc-4b03-aa93-3483c317bfec" providerId="ADAL" clId="{A306B1BC-231E-4DE3-86E1-2E2270A56862}" dt="2022-11-16T04:32:54.753" v="684" actId="26606"/>
          <ac:spMkLst>
            <pc:docMk/>
            <pc:sldMk cId="443787807" sldId="547"/>
            <ac:spMk id="16" creationId="{5594563A-33C0-0D85-863E-F17BE806E0B8}"/>
          </ac:spMkLst>
        </pc:spChg>
        <pc:picChg chg="add del mod">
          <ac:chgData name="Kjell Arne Johansson" userId="7552cf6f-e9dc-4b03-aa93-3483c317bfec" providerId="ADAL" clId="{A306B1BC-231E-4DE3-86E1-2E2270A56862}" dt="2022-11-16T04:32:32.957" v="677" actId="22"/>
          <ac:picMkLst>
            <pc:docMk/>
            <pc:sldMk cId="443787807" sldId="547"/>
            <ac:picMk id="5" creationId="{59646C53-01F5-56B1-57EC-8256D09AC025}"/>
          </ac:picMkLst>
        </pc:picChg>
        <pc:picChg chg="add mod">
          <ac:chgData name="Kjell Arne Johansson" userId="7552cf6f-e9dc-4b03-aa93-3483c317bfec" providerId="ADAL" clId="{A306B1BC-231E-4DE3-86E1-2E2270A56862}" dt="2022-11-16T04:35:33.196" v="813" actId="26606"/>
          <ac:picMkLst>
            <pc:docMk/>
            <pc:sldMk cId="443787807" sldId="547"/>
            <ac:picMk id="9" creationId="{20123027-672A-DB79-4A0E-3050E2513625}"/>
          </ac:picMkLst>
        </pc:picChg>
      </pc:sldChg>
      <pc:sldChg chg="addSp delSp modSp new del mod">
        <pc:chgData name="Kjell Arne Johansson" userId="7552cf6f-e9dc-4b03-aa93-3483c317bfec" providerId="ADAL" clId="{A306B1BC-231E-4DE3-86E1-2E2270A56862}" dt="2022-11-16T04:28:57.391" v="602" actId="47"/>
        <pc:sldMkLst>
          <pc:docMk/>
          <pc:sldMk cId="980002277" sldId="547"/>
        </pc:sldMkLst>
        <pc:spChg chg="del">
          <ac:chgData name="Kjell Arne Johansson" userId="7552cf6f-e9dc-4b03-aa93-3483c317bfec" providerId="ADAL" clId="{A306B1BC-231E-4DE3-86E1-2E2270A56862}" dt="2022-11-16T04:20:54.946" v="530" actId="478"/>
          <ac:spMkLst>
            <pc:docMk/>
            <pc:sldMk cId="980002277" sldId="547"/>
            <ac:spMk id="2" creationId="{D4151291-C560-5F35-6632-337CF95F89EE}"/>
          </ac:spMkLst>
        </pc:spChg>
        <pc:spChg chg="del">
          <ac:chgData name="Kjell Arne Johansson" userId="7552cf6f-e9dc-4b03-aa93-3483c317bfec" providerId="ADAL" clId="{A306B1BC-231E-4DE3-86E1-2E2270A56862}" dt="2022-11-16T04:20:52.582" v="529" actId="478"/>
          <ac:spMkLst>
            <pc:docMk/>
            <pc:sldMk cId="980002277" sldId="547"/>
            <ac:spMk id="3" creationId="{DEAE6E78-D6BF-76E2-DB21-AEDE1FED8D00}"/>
          </ac:spMkLst>
        </pc:spChg>
        <pc:spChg chg="add del mod">
          <ac:chgData name="Kjell Arne Johansson" userId="7552cf6f-e9dc-4b03-aa93-3483c317bfec" providerId="ADAL" clId="{A306B1BC-231E-4DE3-86E1-2E2270A56862}" dt="2022-11-16T04:22:19.274" v="539"/>
          <ac:spMkLst>
            <pc:docMk/>
            <pc:sldMk cId="980002277" sldId="547"/>
            <ac:spMk id="8" creationId="{E7FA0215-D015-333B-A151-265780AB231F}"/>
          </ac:spMkLst>
        </pc:spChg>
        <pc:graphicFrameChg chg="add del mod">
          <ac:chgData name="Kjell Arne Johansson" userId="7552cf6f-e9dc-4b03-aa93-3483c317bfec" providerId="ADAL" clId="{A306B1BC-231E-4DE3-86E1-2E2270A56862}" dt="2022-11-16T04:23:55.407" v="545"/>
          <ac:graphicFrameMkLst>
            <pc:docMk/>
            <pc:sldMk cId="980002277" sldId="547"/>
            <ac:graphicFrameMk id="12" creationId="{7CEFEE1B-1907-BE74-D234-7AF2DCB5C01C}"/>
          </ac:graphicFrameMkLst>
        </pc:graphicFrameChg>
        <pc:picChg chg="add mod">
          <ac:chgData name="Kjell Arne Johansson" userId="7552cf6f-e9dc-4b03-aa93-3483c317bfec" providerId="ADAL" clId="{A306B1BC-231E-4DE3-86E1-2E2270A56862}" dt="2022-11-16T04:21:23.530" v="534" actId="962"/>
          <ac:picMkLst>
            <pc:docMk/>
            <pc:sldMk cId="980002277" sldId="547"/>
            <ac:picMk id="5" creationId="{86E9BC02-032C-A260-13A1-B49C68C674F5}"/>
          </ac:picMkLst>
        </pc:picChg>
        <pc:picChg chg="add mod">
          <ac:chgData name="Kjell Arne Johansson" userId="7552cf6f-e9dc-4b03-aa93-3483c317bfec" providerId="ADAL" clId="{A306B1BC-231E-4DE3-86E1-2E2270A56862}" dt="2022-11-16T04:21:38.298" v="537" actId="27614"/>
          <ac:picMkLst>
            <pc:docMk/>
            <pc:sldMk cId="980002277" sldId="547"/>
            <ac:picMk id="7" creationId="{A03F48D4-E302-A8B0-840F-D4221EA78050}"/>
          </ac:picMkLst>
        </pc:picChg>
        <pc:picChg chg="add del">
          <ac:chgData name="Kjell Arne Johansson" userId="7552cf6f-e9dc-4b03-aa93-3483c317bfec" providerId="ADAL" clId="{A306B1BC-231E-4DE3-86E1-2E2270A56862}" dt="2022-11-16T04:22:21.207" v="541"/>
          <ac:picMkLst>
            <pc:docMk/>
            <pc:sldMk cId="980002277" sldId="547"/>
            <ac:picMk id="9" creationId="{94CDB6A6-AE0E-0555-D06E-9CFA5A80920E}"/>
          </ac:picMkLst>
        </pc:picChg>
        <pc:picChg chg="add del">
          <ac:chgData name="Kjell Arne Johansson" userId="7552cf6f-e9dc-4b03-aa93-3483c317bfec" providerId="ADAL" clId="{A306B1BC-231E-4DE3-86E1-2E2270A56862}" dt="2022-11-16T04:22:28.477" v="543" actId="478"/>
          <ac:picMkLst>
            <pc:docMk/>
            <pc:sldMk cId="980002277" sldId="547"/>
            <ac:picMk id="11" creationId="{CB4B9E61-9B3F-2AC1-7951-2273680C3EDC}"/>
          </ac:picMkLst>
        </pc:picChg>
        <pc:picChg chg="add del mod">
          <ac:chgData name="Kjell Arne Johansson" userId="7552cf6f-e9dc-4b03-aa93-3483c317bfec" providerId="ADAL" clId="{A306B1BC-231E-4DE3-86E1-2E2270A56862}" dt="2022-11-16T04:24:17.136" v="552" actId="478"/>
          <ac:picMkLst>
            <pc:docMk/>
            <pc:sldMk cId="980002277" sldId="547"/>
            <ac:picMk id="13" creationId="{BCC90C74-2670-BF0A-0DAF-29013AF4D6F7}"/>
          </ac:picMkLst>
        </pc:picChg>
      </pc:sldChg>
      <pc:sldChg chg="add del modTransition">
        <pc:chgData name="Kjell Arne Johansson" userId="7552cf6f-e9dc-4b03-aa93-3483c317bfec" providerId="ADAL" clId="{A306B1BC-231E-4DE3-86E1-2E2270A56862}" dt="2022-11-16T04:28:57.391" v="602" actId="47"/>
        <pc:sldMkLst>
          <pc:docMk/>
          <pc:sldMk cId="347605650" sldId="548"/>
        </pc:sldMkLst>
      </pc:sldChg>
      <pc:sldChg chg="add">
        <pc:chgData name="Kjell Arne Johansson" userId="7552cf6f-e9dc-4b03-aa93-3483c317bfec" providerId="ADAL" clId="{A306B1BC-231E-4DE3-86E1-2E2270A56862}" dt="2022-11-16T04:39:41.924" v="841"/>
        <pc:sldMkLst>
          <pc:docMk/>
          <pc:sldMk cId="3298916121" sldId="548"/>
        </pc:sldMkLst>
      </pc:sldChg>
      <pc:sldMasterChg chg="delSldLayout">
        <pc:chgData name="Kjell Arne Johansson" userId="7552cf6f-e9dc-4b03-aa93-3483c317bfec" providerId="ADAL" clId="{A306B1BC-231E-4DE3-86E1-2E2270A56862}" dt="2022-11-16T03:54:30.177" v="89" actId="47"/>
        <pc:sldMasterMkLst>
          <pc:docMk/>
          <pc:sldMasterMk cId="4114182743" sldId="2147483660"/>
        </pc:sldMasterMkLst>
        <pc:sldLayoutChg chg="del">
          <pc:chgData name="Kjell Arne Johansson" userId="7552cf6f-e9dc-4b03-aa93-3483c317bfec" providerId="ADAL" clId="{A306B1BC-231E-4DE3-86E1-2E2270A56862}" dt="2022-11-16T03:54:30.177" v="89" actId="47"/>
          <pc:sldLayoutMkLst>
            <pc:docMk/>
            <pc:sldMasterMk cId="4114182743" sldId="2147483660"/>
            <pc:sldLayoutMk cId="4205838379" sldId="2147483684"/>
          </pc:sldLayoutMkLst>
        </pc:sldLayoutChg>
      </pc:sldMasterChg>
    </pc:docChg>
  </pc:docChgLst>
  <pc:docChgLst>
    <pc:chgData name="Kjell Arne Johansson" userId="7552cf6f-e9dc-4b03-aa93-3483c317bfec" providerId="ADAL" clId="{4309B2B4-8276-4DC0-9B1B-C26B7918B1D0}"/>
    <pc:docChg chg="undo redo custSel addSld delSld modSld">
      <pc:chgData name="Kjell Arne Johansson" userId="7552cf6f-e9dc-4b03-aa93-3483c317bfec" providerId="ADAL" clId="{4309B2B4-8276-4DC0-9B1B-C26B7918B1D0}" dt="2024-01-03T08:55:24.297" v="1215" actId="20577"/>
      <pc:docMkLst>
        <pc:docMk/>
      </pc:docMkLst>
      <pc:sldChg chg="modSp mod">
        <pc:chgData name="Kjell Arne Johansson" userId="7552cf6f-e9dc-4b03-aa93-3483c317bfec" providerId="ADAL" clId="{4309B2B4-8276-4DC0-9B1B-C26B7918B1D0}" dt="2023-08-15T14:23:30.993" v="67" actId="20577"/>
        <pc:sldMkLst>
          <pc:docMk/>
          <pc:sldMk cId="1616745692" sldId="256"/>
        </pc:sldMkLst>
        <pc:spChg chg="mod">
          <ac:chgData name="Kjell Arne Johansson" userId="7552cf6f-e9dc-4b03-aa93-3483c317bfec" providerId="ADAL" clId="{4309B2B4-8276-4DC0-9B1B-C26B7918B1D0}" dt="2023-08-15T14:22:05.603" v="27" actId="404"/>
          <ac:spMkLst>
            <pc:docMk/>
            <pc:sldMk cId="1616745692" sldId="256"/>
            <ac:spMk id="2" creationId="{C9BFBC24-135E-4127-875C-271926C95AA1}"/>
          </ac:spMkLst>
        </pc:spChg>
        <pc:spChg chg="mod">
          <ac:chgData name="Kjell Arne Johansson" userId="7552cf6f-e9dc-4b03-aa93-3483c317bfec" providerId="ADAL" clId="{4309B2B4-8276-4DC0-9B1B-C26B7918B1D0}" dt="2023-08-15T14:23:30.993" v="67" actId="20577"/>
          <ac:spMkLst>
            <pc:docMk/>
            <pc:sldMk cId="1616745692" sldId="256"/>
            <ac:spMk id="3" creationId="{A101337E-5BAE-402C-BC71-2D47FC1CB2AB}"/>
          </ac:spMkLst>
        </pc:spChg>
      </pc:sldChg>
      <pc:sldChg chg="add del">
        <pc:chgData name="Kjell Arne Johansson" userId="7552cf6f-e9dc-4b03-aa93-3483c317bfec" providerId="ADAL" clId="{4309B2B4-8276-4DC0-9B1B-C26B7918B1D0}" dt="2023-08-15T14:23:11.808" v="53" actId="47"/>
        <pc:sldMkLst>
          <pc:docMk/>
          <pc:sldMk cId="2483748152" sldId="348"/>
        </pc:sldMkLst>
      </pc:sldChg>
      <pc:sldChg chg="add">
        <pc:chgData name="Kjell Arne Johansson" userId="7552cf6f-e9dc-4b03-aa93-3483c317bfec" providerId="ADAL" clId="{4309B2B4-8276-4DC0-9B1B-C26B7918B1D0}" dt="2023-08-20T18:33:08.077" v="266"/>
        <pc:sldMkLst>
          <pc:docMk/>
          <pc:sldMk cId="593907740" sldId="357"/>
        </pc:sldMkLst>
      </pc:sldChg>
      <pc:sldChg chg="modSp add del mod">
        <pc:chgData name="Kjell Arne Johansson" userId="7552cf6f-e9dc-4b03-aa93-3483c317bfec" providerId="ADAL" clId="{4309B2B4-8276-4DC0-9B1B-C26B7918B1D0}" dt="2023-08-20T18:42:19.285" v="360" actId="47"/>
        <pc:sldMkLst>
          <pc:docMk/>
          <pc:sldMk cId="3811314990" sldId="358"/>
        </pc:sldMkLst>
        <pc:spChg chg="mod">
          <ac:chgData name="Kjell Arne Johansson" userId="7552cf6f-e9dc-4b03-aa93-3483c317bfec" providerId="ADAL" clId="{4309B2B4-8276-4DC0-9B1B-C26B7918B1D0}" dt="2023-08-20T18:33:30.008" v="293" actId="20577"/>
          <ac:spMkLst>
            <pc:docMk/>
            <pc:sldMk cId="3811314990" sldId="358"/>
            <ac:spMk id="39939" creationId="{00000000-0000-0000-0000-000000000000}"/>
          </ac:spMkLst>
        </pc:spChg>
      </pc:sldChg>
      <pc:sldChg chg="addSp delSp modSp add del mod">
        <pc:chgData name="Kjell Arne Johansson" userId="7552cf6f-e9dc-4b03-aa93-3483c317bfec" providerId="ADAL" clId="{4309B2B4-8276-4DC0-9B1B-C26B7918B1D0}" dt="2023-08-20T18:42:21.488" v="361" actId="47"/>
        <pc:sldMkLst>
          <pc:docMk/>
          <pc:sldMk cId="1233899709" sldId="359"/>
        </pc:sldMkLst>
        <pc:spChg chg="add del mod">
          <ac:chgData name="Kjell Arne Johansson" userId="7552cf6f-e9dc-4b03-aa93-3483c317bfec" providerId="ADAL" clId="{4309B2B4-8276-4DC0-9B1B-C26B7918B1D0}" dt="2023-08-20T18:33:54.322" v="297" actId="478"/>
          <ac:spMkLst>
            <pc:docMk/>
            <pc:sldMk cId="1233899709" sldId="359"/>
            <ac:spMk id="3" creationId="{1445EB62-A53C-CFFA-B4F8-C1759E14ACCA}"/>
          </ac:spMkLst>
        </pc:spChg>
        <pc:spChg chg="add mod">
          <ac:chgData name="Kjell Arne Johansson" userId="7552cf6f-e9dc-4b03-aa93-3483c317bfec" providerId="ADAL" clId="{4309B2B4-8276-4DC0-9B1B-C26B7918B1D0}" dt="2023-08-20T18:33:55.538" v="298"/>
          <ac:spMkLst>
            <pc:docMk/>
            <pc:sldMk cId="1233899709" sldId="359"/>
            <ac:spMk id="5" creationId="{12D2FC02-0ACA-4DAF-5EE8-AE804B85E9F4}"/>
          </ac:spMkLst>
        </pc:spChg>
        <pc:spChg chg="del mod">
          <ac:chgData name="Kjell Arne Johansson" userId="7552cf6f-e9dc-4b03-aa93-3483c317bfec" providerId="ADAL" clId="{4309B2B4-8276-4DC0-9B1B-C26B7918B1D0}" dt="2023-08-20T18:33:39.623" v="295" actId="478"/>
          <ac:spMkLst>
            <pc:docMk/>
            <pc:sldMk cId="1233899709" sldId="359"/>
            <ac:spMk id="12" creationId="{7BE670F6-BBBD-4A17-AA7D-ED24253EA090}"/>
          </ac:spMkLst>
        </pc:spChg>
      </pc:sldChg>
      <pc:sldChg chg="addSp delSp modSp add mod">
        <pc:chgData name="Kjell Arne Johansson" userId="7552cf6f-e9dc-4b03-aa93-3483c317bfec" providerId="ADAL" clId="{4309B2B4-8276-4DC0-9B1B-C26B7918B1D0}" dt="2023-12-02T16:49:42.898" v="620" actId="478"/>
        <pc:sldMkLst>
          <pc:docMk/>
          <pc:sldMk cId="869658069" sldId="360"/>
        </pc:sldMkLst>
        <pc:spChg chg="add mod">
          <ac:chgData name="Kjell Arne Johansson" userId="7552cf6f-e9dc-4b03-aa93-3483c317bfec" providerId="ADAL" clId="{4309B2B4-8276-4DC0-9B1B-C26B7918B1D0}" dt="2023-08-20T18:33:59.483" v="299"/>
          <ac:spMkLst>
            <pc:docMk/>
            <pc:sldMk cId="869658069" sldId="360"/>
            <ac:spMk id="2" creationId="{22C791B4-174B-33AF-9D7E-3E895C8DB5A4}"/>
          </ac:spMkLst>
        </pc:spChg>
        <pc:spChg chg="del">
          <ac:chgData name="Kjell Arne Johansson" userId="7552cf6f-e9dc-4b03-aa93-3483c317bfec" providerId="ADAL" clId="{4309B2B4-8276-4DC0-9B1B-C26B7918B1D0}" dt="2023-08-20T18:33:43.786" v="296" actId="478"/>
          <ac:spMkLst>
            <pc:docMk/>
            <pc:sldMk cId="869658069" sldId="360"/>
            <ac:spMk id="10" creationId="{C1E2EE5F-8A1C-4117-BDBD-F07F20252ADC}"/>
          </ac:spMkLst>
        </pc:spChg>
        <pc:spChg chg="del mod">
          <ac:chgData name="Kjell Arne Johansson" userId="7552cf6f-e9dc-4b03-aa93-3483c317bfec" providerId="ADAL" clId="{4309B2B4-8276-4DC0-9B1B-C26B7918B1D0}" dt="2023-08-20T18:41:43.915" v="356" actId="478"/>
          <ac:spMkLst>
            <pc:docMk/>
            <pc:sldMk cId="869658069" sldId="360"/>
            <ac:spMk id="39937" creationId="{00000000-0000-0000-0000-000000000000}"/>
          </ac:spMkLst>
        </pc:spChg>
        <pc:spChg chg="del mod">
          <ac:chgData name="Kjell Arne Johansson" userId="7552cf6f-e9dc-4b03-aa93-3483c317bfec" providerId="ADAL" clId="{4309B2B4-8276-4DC0-9B1B-C26B7918B1D0}" dt="2023-12-02T16:49:42.898" v="620" actId="478"/>
          <ac:spMkLst>
            <pc:docMk/>
            <pc:sldMk cId="869658069" sldId="360"/>
            <ac:spMk id="39940" creationId="{00000000-0000-0000-0000-000000000000}"/>
          </ac:spMkLst>
        </pc:spChg>
      </pc:sldChg>
      <pc:sldChg chg="addSp delSp modSp add mod">
        <pc:chgData name="Kjell Arne Johansson" userId="7552cf6f-e9dc-4b03-aa93-3483c317bfec" providerId="ADAL" clId="{4309B2B4-8276-4DC0-9B1B-C26B7918B1D0}" dt="2023-12-02T17:07:29.216" v="1042" actId="20577"/>
        <pc:sldMkLst>
          <pc:docMk/>
          <pc:sldMk cId="796637066" sldId="543"/>
        </pc:sldMkLst>
        <pc:spChg chg="add del mod">
          <ac:chgData name="Kjell Arne Johansson" userId="7552cf6f-e9dc-4b03-aa93-3483c317bfec" providerId="ADAL" clId="{4309B2B4-8276-4DC0-9B1B-C26B7918B1D0}" dt="2023-12-02T17:06:04.042" v="1021" actId="478"/>
          <ac:spMkLst>
            <pc:docMk/>
            <pc:sldMk cId="796637066" sldId="543"/>
            <ac:spMk id="4" creationId="{4154CA94-061B-A853-4726-991404466887}"/>
          </ac:spMkLst>
        </pc:spChg>
        <pc:spChg chg="mod">
          <ac:chgData name="Kjell Arne Johansson" userId="7552cf6f-e9dc-4b03-aa93-3483c317bfec" providerId="ADAL" clId="{4309B2B4-8276-4DC0-9B1B-C26B7918B1D0}" dt="2023-12-02T17:07:10.403" v="1040" actId="20577"/>
          <ac:spMkLst>
            <pc:docMk/>
            <pc:sldMk cId="796637066" sldId="543"/>
            <ac:spMk id="38913" creationId="{00000000-0000-0000-0000-000000000000}"/>
          </ac:spMkLst>
        </pc:spChg>
        <pc:spChg chg="del mod">
          <ac:chgData name="Kjell Arne Johansson" userId="7552cf6f-e9dc-4b03-aa93-3483c317bfec" providerId="ADAL" clId="{4309B2B4-8276-4DC0-9B1B-C26B7918B1D0}" dt="2023-12-02T17:06:01.390" v="1020" actId="478"/>
          <ac:spMkLst>
            <pc:docMk/>
            <pc:sldMk cId="796637066" sldId="543"/>
            <ac:spMk id="38914" creationId="{00000000-0000-0000-0000-000000000000}"/>
          </ac:spMkLst>
        </pc:spChg>
        <pc:graphicFrameChg chg="add mod modGraphic">
          <ac:chgData name="Kjell Arne Johansson" userId="7552cf6f-e9dc-4b03-aa93-3483c317bfec" providerId="ADAL" clId="{4309B2B4-8276-4DC0-9B1B-C26B7918B1D0}" dt="2023-12-02T17:07:29.216" v="1042" actId="20577"/>
          <ac:graphicFrameMkLst>
            <pc:docMk/>
            <pc:sldMk cId="796637066" sldId="543"/>
            <ac:graphicFrameMk id="2" creationId="{CDC076C9-3200-EB95-8773-0661C2A6E57F}"/>
          </ac:graphicFrameMkLst>
        </pc:graphicFrameChg>
      </pc:sldChg>
      <pc:sldChg chg="addSp delSp modSp add mod">
        <pc:chgData name="Kjell Arne Johansson" userId="7552cf6f-e9dc-4b03-aa93-3483c317bfec" providerId="ADAL" clId="{4309B2B4-8276-4DC0-9B1B-C26B7918B1D0}" dt="2024-01-03T08:55:24.297" v="1215" actId="20577"/>
        <pc:sldMkLst>
          <pc:docMk/>
          <pc:sldMk cId="2817981799" sldId="544"/>
        </pc:sldMkLst>
        <pc:spChg chg="mod">
          <ac:chgData name="Kjell Arne Johansson" userId="7552cf6f-e9dc-4b03-aa93-3483c317bfec" providerId="ADAL" clId="{4309B2B4-8276-4DC0-9B1B-C26B7918B1D0}" dt="2023-12-02T17:15:57.026" v="1184" actId="14100"/>
          <ac:spMkLst>
            <pc:docMk/>
            <pc:sldMk cId="2817981799" sldId="544"/>
            <ac:spMk id="3" creationId="{00000000-0000-0000-0000-000000000000}"/>
          </ac:spMkLst>
        </pc:spChg>
        <pc:spChg chg="mod">
          <ac:chgData name="Kjell Arne Johansson" userId="7552cf6f-e9dc-4b03-aa93-3483c317bfec" providerId="ADAL" clId="{4309B2B4-8276-4DC0-9B1B-C26B7918B1D0}" dt="2023-12-02T17:16:05.070" v="1185" actId="14100"/>
          <ac:spMkLst>
            <pc:docMk/>
            <pc:sldMk cId="2817981799" sldId="544"/>
            <ac:spMk id="4" creationId="{00000000-0000-0000-0000-000000000000}"/>
          </ac:spMkLst>
        </pc:spChg>
        <pc:spChg chg="add del mod">
          <ac:chgData name="Kjell Arne Johansson" userId="7552cf6f-e9dc-4b03-aa93-3483c317bfec" providerId="ADAL" clId="{4309B2B4-8276-4DC0-9B1B-C26B7918B1D0}" dt="2023-12-02T16:58:30.901" v="830" actId="478"/>
          <ac:spMkLst>
            <pc:docMk/>
            <pc:sldMk cId="2817981799" sldId="544"/>
            <ac:spMk id="5" creationId="{D70A2A02-209B-60F8-C352-6FD6D2263DFA}"/>
          </ac:spMkLst>
        </pc:spChg>
        <pc:spChg chg="mod">
          <ac:chgData name="Kjell Arne Johansson" userId="7552cf6f-e9dc-4b03-aa93-3483c317bfec" providerId="ADAL" clId="{4309B2B4-8276-4DC0-9B1B-C26B7918B1D0}" dt="2023-12-02T17:11:45.096" v="1155"/>
          <ac:spMkLst>
            <pc:docMk/>
            <pc:sldMk cId="2817981799" sldId="544"/>
            <ac:spMk id="7" creationId="{00000000-0000-0000-0000-000000000000}"/>
          </ac:spMkLst>
        </pc:spChg>
        <pc:spChg chg="mod">
          <ac:chgData name="Kjell Arne Johansson" userId="7552cf6f-e9dc-4b03-aa93-3483c317bfec" providerId="ADAL" clId="{4309B2B4-8276-4DC0-9B1B-C26B7918B1D0}" dt="2024-01-03T08:55:24.297" v="1215" actId="20577"/>
          <ac:spMkLst>
            <pc:docMk/>
            <pc:sldMk cId="2817981799" sldId="544"/>
            <ac:spMk id="9" creationId="{3391DD0B-F459-F147-BE7D-2B8FA8D0028B}"/>
          </ac:spMkLst>
        </pc:spChg>
        <pc:spChg chg="mod">
          <ac:chgData name="Kjell Arne Johansson" userId="7552cf6f-e9dc-4b03-aa93-3483c317bfec" providerId="ADAL" clId="{4309B2B4-8276-4DC0-9B1B-C26B7918B1D0}" dt="2023-12-02T17:16:34.353" v="1186" actId="1076"/>
          <ac:spMkLst>
            <pc:docMk/>
            <pc:sldMk cId="2817981799" sldId="544"/>
            <ac:spMk id="11" creationId="{1BA56E48-E357-2B49-A1F7-D0CFFC6A2F39}"/>
          </ac:spMkLst>
        </pc:spChg>
        <pc:spChg chg="mod">
          <ac:chgData name="Kjell Arne Johansson" userId="7552cf6f-e9dc-4b03-aa93-3483c317bfec" providerId="ADAL" clId="{4309B2B4-8276-4DC0-9B1B-C26B7918B1D0}" dt="2023-12-02T17:16:34.353" v="1186" actId="1076"/>
          <ac:spMkLst>
            <pc:docMk/>
            <pc:sldMk cId="2817981799" sldId="544"/>
            <ac:spMk id="12" creationId="{55656C57-D3E3-E84A-A5BB-787CDCB6E7C8}"/>
          </ac:spMkLst>
        </pc:spChg>
        <pc:spChg chg="mod">
          <ac:chgData name="Kjell Arne Johansson" userId="7552cf6f-e9dc-4b03-aa93-3483c317bfec" providerId="ADAL" clId="{4309B2B4-8276-4DC0-9B1B-C26B7918B1D0}" dt="2023-12-02T17:15:25.035" v="1179" actId="14100"/>
          <ac:spMkLst>
            <pc:docMk/>
            <pc:sldMk cId="2817981799" sldId="544"/>
            <ac:spMk id="13" creationId="{85B05466-99AC-C64D-991F-E9A05EF8C02C}"/>
          </ac:spMkLst>
        </pc:spChg>
        <pc:spChg chg="mod">
          <ac:chgData name="Kjell Arne Johansson" userId="7552cf6f-e9dc-4b03-aa93-3483c317bfec" providerId="ADAL" clId="{4309B2B4-8276-4DC0-9B1B-C26B7918B1D0}" dt="2023-12-02T17:16:43.791" v="1187" actId="1076"/>
          <ac:spMkLst>
            <pc:docMk/>
            <pc:sldMk cId="2817981799" sldId="544"/>
            <ac:spMk id="15" creationId="{F9E18B8C-30F7-2944-BB50-6A3345014E54}"/>
          </ac:spMkLst>
        </pc:spChg>
      </pc:sldChg>
      <pc:sldChg chg="modSp new mod">
        <pc:chgData name="Kjell Arne Johansson" userId="7552cf6f-e9dc-4b03-aa93-3483c317bfec" providerId="ADAL" clId="{4309B2B4-8276-4DC0-9B1B-C26B7918B1D0}" dt="2023-08-20T18:42:41.039" v="363" actId="20577"/>
        <pc:sldMkLst>
          <pc:docMk/>
          <pc:sldMk cId="1397446595" sldId="545"/>
        </pc:sldMkLst>
        <pc:spChg chg="mod">
          <ac:chgData name="Kjell Arne Johansson" userId="7552cf6f-e9dc-4b03-aa93-3483c317bfec" providerId="ADAL" clId="{4309B2B4-8276-4DC0-9B1B-C26B7918B1D0}" dt="2023-08-20T18:42:41.039" v="363" actId="20577"/>
          <ac:spMkLst>
            <pc:docMk/>
            <pc:sldMk cId="1397446595" sldId="545"/>
            <ac:spMk id="2" creationId="{ADEC5B20-32C6-0D85-4AB2-6DAF9E013BBC}"/>
          </ac:spMkLst>
        </pc:spChg>
        <pc:spChg chg="mod">
          <ac:chgData name="Kjell Arne Johansson" userId="7552cf6f-e9dc-4b03-aa93-3483c317bfec" providerId="ADAL" clId="{4309B2B4-8276-4DC0-9B1B-C26B7918B1D0}" dt="2023-08-20T18:40:03.750" v="350" actId="20577"/>
          <ac:spMkLst>
            <pc:docMk/>
            <pc:sldMk cId="1397446595" sldId="545"/>
            <ac:spMk id="3" creationId="{656832C6-5357-6FFF-40D3-E90BDA171CD7}"/>
          </ac:spMkLst>
        </pc:spChg>
      </pc:sldChg>
      <pc:sldChg chg="add">
        <pc:chgData name="Kjell Arne Johansson" userId="7552cf6f-e9dc-4b03-aa93-3483c317bfec" providerId="ADAL" clId="{4309B2B4-8276-4DC0-9B1B-C26B7918B1D0}" dt="2023-08-20T18:33:08.077" v="266"/>
        <pc:sldMkLst>
          <pc:docMk/>
          <pc:sldMk cId="4138245004" sldId="546"/>
        </pc:sldMkLst>
      </pc:sldChg>
      <pc:sldChg chg="addSp delSp modSp new mod">
        <pc:chgData name="Kjell Arne Johansson" userId="7552cf6f-e9dc-4b03-aa93-3483c317bfec" providerId="ADAL" clId="{4309B2B4-8276-4DC0-9B1B-C26B7918B1D0}" dt="2023-12-02T17:11:12.486" v="1147" actId="1076"/>
        <pc:sldMkLst>
          <pc:docMk/>
          <pc:sldMk cId="3879653861" sldId="547"/>
        </pc:sldMkLst>
        <pc:spChg chg="del">
          <ac:chgData name="Kjell Arne Johansson" userId="7552cf6f-e9dc-4b03-aa93-3483c317bfec" providerId="ADAL" clId="{4309B2B4-8276-4DC0-9B1B-C26B7918B1D0}" dt="2023-08-20T18:37:58.690" v="302" actId="478"/>
          <ac:spMkLst>
            <pc:docMk/>
            <pc:sldMk cId="3879653861" sldId="547"/>
            <ac:spMk id="2" creationId="{9C868846-5DBB-8A3C-0838-7731C9364002}"/>
          </ac:spMkLst>
        </pc:spChg>
        <pc:spChg chg="del">
          <ac:chgData name="Kjell Arne Johansson" userId="7552cf6f-e9dc-4b03-aa93-3483c317bfec" providerId="ADAL" clId="{4309B2B4-8276-4DC0-9B1B-C26B7918B1D0}" dt="2023-08-20T18:37:56.097" v="301" actId="478"/>
          <ac:spMkLst>
            <pc:docMk/>
            <pc:sldMk cId="3879653861" sldId="547"/>
            <ac:spMk id="3" creationId="{567CBC3E-6C20-4C35-9345-7E9DD9C8C5FF}"/>
          </ac:spMkLst>
        </pc:spChg>
        <pc:spChg chg="add mod">
          <ac:chgData name="Kjell Arne Johansson" userId="7552cf6f-e9dc-4b03-aa93-3483c317bfec" providerId="ADAL" clId="{4309B2B4-8276-4DC0-9B1B-C26B7918B1D0}" dt="2023-12-02T17:10:44.241" v="1146" actId="1076"/>
          <ac:spMkLst>
            <pc:docMk/>
            <pc:sldMk cId="3879653861" sldId="547"/>
            <ac:spMk id="3" creationId="{E57DEA18-AC3B-46C6-26E9-E20B678FA950}"/>
          </ac:spMkLst>
        </pc:spChg>
        <pc:spChg chg="add mod">
          <ac:chgData name="Kjell Arne Johansson" userId="7552cf6f-e9dc-4b03-aa93-3483c317bfec" providerId="ADAL" clId="{4309B2B4-8276-4DC0-9B1B-C26B7918B1D0}" dt="2023-12-02T17:10:16.781" v="1143" actId="113"/>
          <ac:spMkLst>
            <pc:docMk/>
            <pc:sldMk cId="3879653861" sldId="547"/>
            <ac:spMk id="4" creationId="{5F67A810-0C6F-E97D-6C67-C4721ED66BA1}"/>
          </ac:spMkLst>
        </pc:spChg>
        <pc:spChg chg="add mod">
          <ac:chgData name="Kjell Arne Johansson" userId="7552cf6f-e9dc-4b03-aa93-3483c317bfec" providerId="ADAL" clId="{4309B2B4-8276-4DC0-9B1B-C26B7918B1D0}" dt="2023-12-02T17:11:12.486" v="1147" actId="1076"/>
          <ac:spMkLst>
            <pc:docMk/>
            <pc:sldMk cId="3879653861" sldId="547"/>
            <ac:spMk id="7" creationId="{0C1BBA67-DBF1-2E2E-B591-2676440EB6C8}"/>
          </ac:spMkLst>
        </pc:spChg>
        <pc:picChg chg="add mod modCrop">
          <ac:chgData name="Kjell Arne Johansson" userId="7552cf6f-e9dc-4b03-aa93-3483c317bfec" providerId="ADAL" clId="{4309B2B4-8276-4DC0-9B1B-C26B7918B1D0}" dt="2023-12-02T16:51:22.567" v="623" actId="1076"/>
          <ac:picMkLst>
            <pc:docMk/>
            <pc:sldMk cId="3879653861" sldId="547"/>
            <ac:picMk id="2" creationId="{A62F24D9-6EE1-9DAB-DB76-0997338F3681}"/>
          </ac:picMkLst>
        </pc:picChg>
        <pc:picChg chg="add mod modCrop">
          <ac:chgData name="Kjell Arne Johansson" userId="7552cf6f-e9dc-4b03-aa93-3483c317bfec" providerId="ADAL" clId="{4309B2B4-8276-4DC0-9B1B-C26B7918B1D0}" dt="2023-12-02T16:52:09.313" v="625" actId="732"/>
          <ac:picMkLst>
            <pc:docMk/>
            <pc:sldMk cId="3879653861" sldId="547"/>
            <ac:picMk id="5" creationId="{ADBEB9CD-34C5-8765-C617-804082EA4F8B}"/>
          </ac:picMkLst>
        </pc:picChg>
        <pc:picChg chg="add mod modCrop">
          <ac:chgData name="Kjell Arne Johansson" userId="7552cf6f-e9dc-4b03-aa93-3483c317bfec" providerId="ADAL" clId="{4309B2B4-8276-4DC0-9B1B-C26B7918B1D0}" dt="2023-08-20T18:38:29.485" v="307" actId="1076"/>
          <ac:picMkLst>
            <pc:docMk/>
            <pc:sldMk cId="3879653861" sldId="547"/>
            <ac:picMk id="6" creationId="{FA3D6CF2-6F30-4C33-7C86-2DEFBCDB5B3E}"/>
          </ac:picMkLst>
        </pc:picChg>
      </pc:sldChg>
      <pc:sldChg chg="add">
        <pc:chgData name="Kjell Arne Johansson" userId="7552cf6f-e9dc-4b03-aa93-3483c317bfec" providerId="ADAL" clId="{4309B2B4-8276-4DC0-9B1B-C26B7918B1D0}" dt="2023-08-20T18:40:44.654" v="351"/>
        <pc:sldMkLst>
          <pc:docMk/>
          <pc:sldMk cId="4151568795" sldId="548"/>
        </pc:sldMkLst>
      </pc:sldChg>
      <pc:sldChg chg="del">
        <pc:chgData name="Kjell Arne Johansson" userId="7552cf6f-e9dc-4b03-aa93-3483c317bfec" providerId="ADAL" clId="{4309B2B4-8276-4DC0-9B1B-C26B7918B1D0}" dt="2023-08-20T18:23:27.853" v="69" actId="47"/>
        <pc:sldMkLst>
          <pc:docMk/>
          <pc:sldMk cId="379792626" sldId="549"/>
        </pc:sldMkLst>
      </pc:sldChg>
      <pc:sldChg chg="add del">
        <pc:chgData name="Kjell Arne Johansson" userId="7552cf6f-e9dc-4b03-aa93-3483c317bfec" providerId="ADAL" clId="{4309B2B4-8276-4DC0-9B1B-C26B7918B1D0}" dt="2023-08-20T18:42:13.725" v="359" actId="47"/>
        <pc:sldMkLst>
          <pc:docMk/>
          <pc:sldMk cId="4085369676" sldId="549"/>
        </pc:sldMkLst>
      </pc:sldChg>
      <pc:sldChg chg="add">
        <pc:chgData name="Kjell Arne Johansson" userId="7552cf6f-e9dc-4b03-aa93-3483c317bfec" providerId="ADAL" clId="{4309B2B4-8276-4DC0-9B1B-C26B7918B1D0}" dt="2023-08-20T18:41:38.712" v="355"/>
        <pc:sldMkLst>
          <pc:docMk/>
          <pc:sldMk cId="3395462557" sldId="550"/>
        </pc:sldMkLst>
      </pc:sldChg>
      <pc:sldChg chg="modSp new mod">
        <pc:chgData name="Kjell Arne Johansson" userId="7552cf6f-e9dc-4b03-aa93-3483c317bfec" providerId="ADAL" clId="{4309B2B4-8276-4DC0-9B1B-C26B7918B1D0}" dt="2023-08-20T18:52:16.389" v="619" actId="20577"/>
        <pc:sldMkLst>
          <pc:docMk/>
          <pc:sldMk cId="2482996845" sldId="551"/>
        </pc:sldMkLst>
        <pc:spChg chg="mod">
          <ac:chgData name="Kjell Arne Johansson" userId="7552cf6f-e9dc-4b03-aa93-3483c317bfec" providerId="ADAL" clId="{4309B2B4-8276-4DC0-9B1B-C26B7918B1D0}" dt="2023-08-20T18:52:11.033" v="613" actId="20577"/>
          <ac:spMkLst>
            <pc:docMk/>
            <pc:sldMk cId="2482996845" sldId="551"/>
            <ac:spMk id="2" creationId="{4A4EBAB0-9B9F-5633-6FFC-8B62D96822B7}"/>
          </ac:spMkLst>
        </pc:spChg>
        <pc:spChg chg="mod">
          <ac:chgData name="Kjell Arne Johansson" userId="7552cf6f-e9dc-4b03-aa93-3483c317bfec" providerId="ADAL" clId="{4309B2B4-8276-4DC0-9B1B-C26B7918B1D0}" dt="2023-08-20T18:52:16.389" v="619" actId="20577"/>
          <ac:spMkLst>
            <pc:docMk/>
            <pc:sldMk cId="2482996845" sldId="551"/>
            <ac:spMk id="3" creationId="{D43E8D0C-7930-8416-9B71-ACE68832E26E}"/>
          </ac:spMkLst>
        </pc:spChg>
      </pc:sldChg>
      <pc:sldChg chg="addSp delSp modSp new mod">
        <pc:chgData name="Kjell Arne Johansson" userId="7552cf6f-e9dc-4b03-aa93-3483c317bfec" providerId="ADAL" clId="{4309B2B4-8276-4DC0-9B1B-C26B7918B1D0}" dt="2023-08-20T18:50:14.065" v="508" actId="6549"/>
        <pc:sldMkLst>
          <pc:docMk/>
          <pc:sldMk cId="3146780615" sldId="552"/>
        </pc:sldMkLst>
        <pc:spChg chg="del">
          <ac:chgData name="Kjell Arne Johansson" userId="7552cf6f-e9dc-4b03-aa93-3483c317bfec" providerId="ADAL" clId="{4309B2B4-8276-4DC0-9B1B-C26B7918B1D0}" dt="2023-08-20T18:48:52.868" v="481" actId="478"/>
          <ac:spMkLst>
            <pc:docMk/>
            <pc:sldMk cId="3146780615" sldId="552"/>
            <ac:spMk id="2" creationId="{1CFB7B46-8A76-AFBF-F172-6108E0B4911D}"/>
          </ac:spMkLst>
        </pc:spChg>
        <pc:spChg chg="del">
          <ac:chgData name="Kjell Arne Johansson" userId="7552cf6f-e9dc-4b03-aa93-3483c317bfec" providerId="ADAL" clId="{4309B2B4-8276-4DC0-9B1B-C26B7918B1D0}" dt="2023-08-20T18:48:50.160" v="480" actId="478"/>
          <ac:spMkLst>
            <pc:docMk/>
            <pc:sldMk cId="3146780615" sldId="552"/>
            <ac:spMk id="3" creationId="{38AA63FE-9856-9DFC-0F33-2C07073D2E8A}"/>
          </ac:spMkLst>
        </pc:spChg>
        <pc:spChg chg="add del">
          <ac:chgData name="Kjell Arne Johansson" userId="7552cf6f-e9dc-4b03-aa93-3483c317bfec" providerId="ADAL" clId="{4309B2B4-8276-4DC0-9B1B-C26B7918B1D0}" dt="2023-08-20T18:49:56.766" v="486" actId="22"/>
          <ac:spMkLst>
            <pc:docMk/>
            <pc:sldMk cId="3146780615" sldId="552"/>
            <ac:spMk id="5" creationId="{9C83EF10-D429-7EE2-BC93-F3CEC986D49B}"/>
          </ac:spMkLst>
        </pc:spChg>
        <pc:spChg chg="add mod">
          <ac:chgData name="Kjell Arne Johansson" userId="7552cf6f-e9dc-4b03-aa93-3483c317bfec" providerId="ADAL" clId="{4309B2B4-8276-4DC0-9B1B-C26B7918B1D0}" dt="2023-08-20T18:50:14.065" v="508" actId="6549"/>
          <ac:spMkLst>
            <pc:docMk/>
            <pc:sldMk cId="3146780615" sldId="552"/>
            <ac:spMk id="7" creationId="{6B08A244-FF64-E75D-CDC5-36E6A02E77DE}"/>
          </ac:spMkLst>
        </pc:spChg>
        <pc:picChg chg="add">
          <ac:chgData name="Kjell Arne Johansson" userId="7552cf6f-e9dc-4b03-aa93-3483c317bfec" providerId="ADAL" clId="{4309B2B4-8276-4DC0-9B1B-C26B7918B1D0}" dt="2023-08-20T18:48:53.504" v="482"/>
          <ac:picMkLst>
            <pc:docMk/>
            <pc:sldMk cId="3146780615" sldId="552"/>
            <ac:picMk id="1026" creationId="{218AC230-E9BF-AC56-5CAF-97C06F979D23}"/>
          </ac:picMkLst>
        </pc:picChg>
      </pc:sldChg>
      <pc:sldChg chg="modSp add del mod">
        <pc:chgData name="Kjell Arne Johansson" userId="7552cf6f-e9dc-4b03-aa93-3483c317bfec" providerId="ADAL" clId="{4309B2B4-8276-4DC0-9B1B-C26B7918B1D0}" dt="2023-12-02T17:02:56.590" v="949" actId="47"/>
        <pc:sldMkLst>
          <pc:docMk/>
          <pc:sldMk cId="131596766" sldId="553"/>
        </pc:sldMkLst>
        <pc:spChg chg="mod">
          <ac:chgData name="Kjell Arne Johansson" userId="7552cf6f-e9dc-4b03-aa93-3483c317bfec" providerId="ADAL" clId="{4309B2B4-8276-4DC0-9B1B-C26B7918B1D0}" dt="2023-12-02T16:58:45.730" v="831" actId="207"/>
          <ac:spMkLst>
            <pc:docMk/>
            <pc:sldMk cId="131596766" sldId="553"/>
            <ac:spMk id="4" creationId="{00000000-0000-0000-0000-000000000000}"/>
          </ac:spMkLst>
        </pc:spChg>
        <pc:spChg chg="mod">
          <ac:chgData name="Kjell Arne Johansson" userId="7552cf6f-e9dc-4b03-aa93-3483c317bfec" providerId="ADAL" clId="{4309B2B4-8276-4DC0-9B1B-C26B7918B1D0}" dt="2023-12-02T16:58:53.982" v="832" actId="207"/>
          <ac:spMkLst>
            <pc:docMk/>
            <pc:sldMk cId="131596766" sldId="553"/>
            <ac:spMk id="9" creationId="{3391DD0B-F459-F147-BE7D-2B8FA8D0028B}"/>
          </ac:spMkLst>
        </pc:spChg>
        <pc:spChg chg="mod">
          <ac:chgData name="Kjell Arne Johansson" userId="7552cf6f-e9dc-4b03-aa93-3483c317bfec" providerId="ADAL" clId="{4309B2B4-8276-4DC0-9B1B-C26B7918B1D0}" dt="2023-12-02T16:58:58.247" v="833" actId="207"/>
          <ac:spMkLst>
            <pc:docMk/>
            <pc:sldMk cId="131596766" sldId="553"/>
            <ac:spMk id="11" creationId="{1BA56E48-E357-2B49-A1F7-D0CFFC6A2F39}"/>
          </ac:spMkLst>
        </pc:spChg>
      </pc:sldChg>
      <pc:sldChg chg="addSp modSp add mod">
        <pc:chgData name="Kjell Arne Johansson" userId="7552cf6f-e9dc-4b03-aa93-3483c317bfec" providerId="ADAL" clId="{4309B2B4-8276-4DC0-9B1B-C26B7918B1D0}" dt="2023-12-02T17:03:05.653" v="950" actId="1076"/>
        <pc:sldMkLst>
          <pc:docMk/>
          <pc:sldMk cId="2839971172" sldId="554"/>
        </pc:sldMkLst>
        <pc:spChg chg="add mod">
          <ac:chgData name="Kjell Arne Johansson" userId="7552cf6f-e9dc-4b03-aa93-3483c317bfec" providerId="ADAL" clId="{4309B2B4-8276-4DC0-9B1B-C26B7918B1D0}" dt="2023-12-02T17:03:05.653" v="950" actId="1076"/>
          <ac:spMkLst>
            <pc:docMk/>
            <pc:sldMk cId="2839971172" sldId="554"/>
            <ac:spMk id="2" creationId="{ABDC24DA-4CF3-C09B-4723-874945F97903}"/>
          </ac:spMkLst>
        </pc:spChg>
        <pc:spChg chg="mod">
          <ac:chgData name="Kjell Arne Johansson" userId="7552cf6f-e9dc-4b03-aa93-3483c317bfec" providerId="ADAL" clId="{4309B2B4-8276-4DC0-9B1B-C26B7918B1D0}" dt="2023-12-02T17:02:25.431" v="943" actId="207"/>
          <ac:spMkLst>
            <pc:docMk/>
            <pc:sldMk cId="2839971172" sldId="554"/>
            <ac:spMk id="3" creationId="{00000000-0000-0000-0000-000000000000}"/>
          </ac:spMkLst>
        </pc:spChg>
        <pc:spChg chg="mod">
          <ac:chgData name="Kjell Arne Johansson" userId="7552cf6f-e9dc-4b03-aa93-3483c317bfec" providerId="ADAL" clId="{4309B2B4-8276-4DC0-9B1B-C26B7918B1D0}" dt="2023-12-02T17:02:29.059" v="944" actId="207"/>
          <ac:spMkLst>
            <pc:docMk/>
            <pc:sldMk cId="2839971172" sldId="554"/>
            <ac:spMk id="4" creationId="{00000000-0000-0000-0000-000000000000}"/>
          </ac:spMkLst>
        </pc:spChg>
        <pc:spChg chg="mod">
          <ac:chgData name="Kjell Arne Johansson" userId="7552cf6f-e9dc-4b03-aa93-3483c317bfec" providerId="ADAL" clId="{4309B2B4-8276-4DC0-9B1B-C26B7918B1D0}" dt="2023-12-02T17:02:40.131" v="946" actId="207"/>
          <ac:spMkLst>
            <pc:docMk/>
            <pc:sldMk cId="2839971172" sldId="554"/>
            <ac:spMk id="9" creationId="{3391DD0B-F459-F147-BE7D-2B8FA8D0028B}"/>
          </ac:spMkLst>
        </pc:spChg>
        <pc:spChg chg="mod">
          <ac:chgData name="Kjell Arne Johansson" userId="7552cf6f-e9dc-4b03-aa93-3483c317bfec" providerId="ADAL" clId="{4309B2B4-8276-4DC0-9B1B-C26B7918B1D0}" dt="2023-12-02T17:02:46.073" v="947" actId="207"/>
          <ac:spMkLst>
            <pc:docMk/>
            <pc:sldMk cId="2839971172" sldId="554"/>
            <ac:spMk id="11" creationId="{1BA56E48-E357-2B49-A1F7-D0CFFC6A2F39}"/>
          </ac:spMkLst>
        </pc:spChg>
        <pc:spChg chg="mod">
          <ac:chgData name="Kjell Arne Johansson" userId="7552cf6f-e9dc-4b03-aa93-3483c317bfec" providerId="ADAL" clId="{4309B2B4-8276-4DC0-9B1B-C26B7918B1D0}" dt="2023-12-02T17:02:50.022" v="948" actId="207"/>
          <ac:spMkLst>
            <pc:docMk/>
            <pc:sldMk cId="2839971172" sldId="554"/>
            <ac:spMk id="12" creationId="{55656C57-D3E3-E84A-A5BB-787CDCB6E7C8}"/>
          </ac:spMkLst>
        </pc:spChg>
        <pc:spChg chg="mod">
          <ac:chgData name="Kjell Arne Johansson" userId="7552cf6f-e9dc-4b03-aa93-3483c317bfec" providerId="ADAL" clId="{4309B2B4-8276-4DC0-9B1B-C26B7918B1D0}" dt="2023-12-02T17:02:35.969" v="945" actId="207"/>
          <ac:spMkLst>
            <pc:docMk/>
            <pc:sldMk cId="2839971172" sldId="554"/>
            <ac:spMk id="13" creationId="{85B05466-99AC-C64D-991F-E9A05EF8C02C}"/>
          </ac:spMkLst>
        </pc:spChg>
      </pc:sldChg>
      <pc:sldMasterChg chg="delSldLayout">
        <pc:chgData name="Kjell Arne Johansson" userId="7552cf6f-e9dc-4b03-aa93-3483c317bfec" providerId="ADAL" clId="{4309B2B4-8276-4DC0-9B1B-C26B7918B1D0}" dt="2023-08-15T14:23:11.808" v="53" actId="47"/>
        <pc:sldMasterMkLst>
          <pc:docMk/>
          <pc:sldMasterMk cId="4114182743" sldId="2147483660"/>
        </pc:sldMasterMkLst>
        <pc:sldLayoutChg chg="del">
          <pc:chgData name="Kjell Arne Johansson" userId="7552cf6f-e9dc-4b03-aa93-3483c317bfec" providerId="ADAL" clId="{4309B2B4-8276-4DC0-9B1B-C26B7918B1D0}" dt="2023-08-15T14:23:11.808" v="53" actId="47"/>
          <pc:sldLayoutMkLst>
            <pc:docMk/>
            <pc:sldMasterMk cId="4114182743" sldId="2147483660"/>
            <pc:sldLayoutMk cId="1434266265" sldId="2147483685"/>
          </pc:sldLayoutMkLst>
        </pc:sldLayoutChg>
      </pc:sldMasterChg>
    </pc:docChg>
  </pc:docChgLst>
  <pc:docChgLst>
    <pc:chgData name="Kjell Arne Johansson" userId="7552cf6f-e9dc-4b03-aa93-3483c317bfec" providerId="ADAL" clId="{F2871A36-0F87-4D8F-A5CD-0556997573D5}"/>
    <pc:docChg chg="undo custSel delSld modSld">
      <pc:chgData name="Kjell Arne Johansson" userId="7552cf6f-e9dc-4b03-aa93-3483c317bfec" providerId="ADAL" clId="{F2871A36-0F87-4D8F-A5CD-0556997573D5}" dt="2024-04-15T11:41:02.790" v="189" actId="1076"/>
      <pc:docMkLst>
        <pc:docMk/>
      </pc:docMkLst>
      <pc:sldChg chg="modSp mod">
        <pc:chgData name="Kjell Arne Johansson" userId="7552cf6f-e9dc-4b03-aa93-3483c317bfec" providerId="ADAL" clId="{F2871A36-0F87-4D8F-A5CD-0556997573D5}" dt="2024-04-15T11:41:02.790" v="189" actId="1076"/>
        <pc:sldMkLst>
          <pc:docMk/>
          <pc:sldMk cId="1616745692" sldId="256"/>
        </pc:sldMkLst>
        <pc:spChg chg="mod">
          <ac:chgData name="Kjell Arne Johansson" userId="7552cf6f-e9dc-4b03-aa93-3483c317bfec" providerId="ADAL" clId="{F2871A36-0F87-4D8F-A5CD-0556997573D5}" dt="2024-04-15T11:40:53.541" v="187" actId="14100"/>
          <ac:spMkLst>
            <pc:docMk/>
            <pc:sldMk cId="1616745692" sldId="256"/>
            <ac:spMk id="2" creationId="{C9BFBC24-135E-4127-875C-271926C95AA1}"/>
          </ac:spMkLst>
        </pc:spChg>
        <pc:spChg chg="mod">
          <ac:chgData name="Kjell Arne Johansson" userId="7552cf6f-e9dc-4b03-aa93-3483c317bfec" providerId="ADAL" clId="{F2871A36-0F87-4D8F-A5CD-0556997573D5}" dt="2024-04-15T11:40:59.458" v="188" actId="1076"/>
          <ac:spMkLst>
            <pc:docMk/>
            <pc:sldMk cId="1616745692" sldId="256"/>
            <ac:spMk id="3" creationId="{A101337E-5BAE-402C-BC71-2D47FC1CB2AB}"/>
          </ac:spMkLst>
        </pc:spChg>
        <pc:spChg chg="mod">
          <ac:chgData name="Kjell Arne Johansson" userId="7552cf6f-e9dc-4b03-aa93-3483c317bfec" providerId="ADAL" clId="{F2871A36-0F87-4D8F-A5CD-0556997573D5}" dt="2024-04-15T11:41:02.790" v="189" actId="1076"/>
          <ac:spMkLst>
            <pc:docMk/>
            <pc:sldMk cId="1616745692" sldId="256"/>
            <ac:spMk id="5" creationId="{EFFE174F-D39A-4F2D-AA8B-F78BCA5317D2}"/>
          </ac:spMkLst>
        </pc:spChg>
      </pc:sldChg>
      <pc:sldChg chg="addSp modSp mod">
        <pc:chgData name="Kjell Arne Johansson" userId="7552cf6f-e9dc-4b03-aa93-3483c317bfec" providerId="ADAL" clId="{F2871A36-0F87-4D8F-A5CD-0556997573D5}" dt="2024-04-15T11:32:02.644" v="89" actId="1076"/>
        <pc:sldMkLst>
          <pc:docMk/>
          <pc:sldMk cId="593907740" sldId="357"/>
        </pc:sldMkLst>
        <pc:picChg chg="add mod modCrop">
          <ac:chgData name="Kjell Arne Johansson" userId="7552cf6f-e9dc-4b03-aa93-3483c317bfec" providerId="ADAL" clId="{F2871A36-0F87-4D8F-A5CD-0556997573D5}" dt="2024-04-15T11:32:02.644" v="89" actId="1076"/>
          <ac:picMkLst>
            <pc:docMk/>
            <pc:sldMk cId="593907740" sldId="357"/>
            <ac:picMk id="2" creationId="{3D2C0C6B-2002-D1A3-AD99-371CAE88D97E}"/>
          </ac:picMkLst>
        </pc:picChg>
        <pc:picChg chg="mod modCrop">
          <ac:chgData name="Kjell Arne Johansson" userId="7552cf6f-e9dc-4b03-aa93-3483c317bfec" providerId="ADAL" clId="{F2871A36-0F87-4D8F-A5CD-0556997573D5}" dt="2024-04-15T11:31:57.912" v="88" actId="1076"/>
          <ac:picMkLst>
            <pc:docMk/>
            <pc:sldMk cId="593907740" sldId="357"/>
            <ac:picMk id="6" creationId="{C21F6561-CD1D-F04B-B106-B9E266732DD2}"/>
          </ac:picMkLst>
        </pc:picChg>
      </pc:sldChg>
      <pc:sldChg chg="modSp mod">
        <pc:chgData name="Kjell Arne Johansson" userId="7552cf6f-e9dc-4b03-aa93-3483c317bfec" providerId="ADAL" clId="{F2871A36-0F87-4D8F-A5CD-0556997573D5}" dt="2024-04-15T11:23:57.870" v="4" actId="207"/>
        <pc:sldMkLst>
          <pc:docMk/>
          <pc:sldMk cId="869658069" sldId="360"/>
        </pc:sldMkLst>
        <pc:spChg chg="mod">
          <ac:chgData name="Kjell Arne Johansson" userId="7552cf6f-e9dc-4b03-aa93-3483c317bfec" providerId="ADAL" clId="{F2871A36-0F87-4D8F-A5CD-0556997573D5}" dt="2024-04-15T11:23:57.870" v="4" actId="207"/>
          <ac:spMkLst>
            <pc:docMk/>
            <pc:sldMk cId="869658069" sldId="360"/>
            <ac:spMk id="2" creationId="{22C791B4-174B-33AF-9D7E-3E895C8DB5A4}"/>
          </ac:spMkLst>
        </pc:spChg>
      </pc:sldChg>
      <pc:sldChg chg="modSp">
        <pc:chgData name="Kjell Arne Johansson" userId="7552cf6f-e9dc-4b03-aa93-3483c317bfec" providerId="ADAL" clId="{F2871A36-0F87-4D8F-A5CD-0556997573D5}" dt="2024-04-15T11:32:48.613" v="93" actId="20577"/>
        <pc:sldMkLst>
          <pc:docMk/>
          <pc:sldMk cId="796637066" sldId="543"/>
        </pc:sldMkLst>
        <pc:graphicFrameChg chg="mod">
          <ac:chgData name="Kjell Arne Johansson" userId="7552cf6f-e9dc-4b03-aa93-3483c317bfec" providerId="ADAL" clId="{F2871A36-0F87-4D8F-A5CD-0556997573D5}" dt="2024-04-15T11:32:48.613" v="93" actId="20577"/>
          <ac:graphicFrameMkLst>
            <pc:docMk/>
            <pc:sldMk cId="796637066" sldId="543"/>
            <ac:graphicFrameMk id="2" creationId="{CDC076C9-3200-EB95-8773-0661C2A6E57F}"/>
          </ac:graphicFrameMkLst>
        </pc:graphicFrameChg>
      </pc:sldChg>
      <pc:sldChg chg="addSp modSp mod modAnim">
        <pc:chgData name="Kjell Arne Johansson" userId="7552cf6f-e9dc-4b03-aa93-3483c317bfec" providerId="ADAL" clId="{F2871A36-0F87-4D8F-A5CD-0556997573D5}" dt="2024-04-15T11:40:26.043" v="180" actId="1076"/>
        <pc:sldMkLst>
          <pc:docMk/>
          <pc:sldMk cId="2817981799" sldId="544"/>
        </pc:sldMkLst>
        <pc:spChg chg="add mod">
          <ac:chgData name="Kjell Arne Johansson" userId="7552cf6f-e9dc-4b03-aa93-3483c317bfec" providerId="ADAL" clId="{F2871A36-0F87-4D8F-A5CD-0556997573D5}" dt="2024-04-15T11:40:26.043" v="180" actId="1076"/>
          <ac:spMkLst>
            <pc:docMk/>
            <pc:sldMk cId="2817981799" sldId="544"/>
            <ac:spMk id="2" creationId="{ABEBB9BE-2884-4952-07D0-18A9E86A10A1}"/>
          </ac:spMkLst>
        </pc:spChg>
        <pc:spChg chg="mod">
          <ac:chgData name="Kjell Arne Johansson" userId="7552cf6f-e9dc-4b03-aa93-3483c317bfec" providerId="ADAL" clId="{F2871A36-0F87-4D8F-A5CD-0556997573D5}" dt="2024-04-15T11:38:58.480" v="166" actId="20577"/>
          <ac:spMkLst>
            <pc:docMk/>
            <pc:sldMk cId="2817981799" sldId="544"/>
            <ac:spMk id="4" creationId="{00000000-0000-0000-0000-000000000000}"/>
          </ac:spMkLst>
        </pc:spChg>
      </pc:sldChg>
      <pc:sldChg chg="addSp delSp modSp mod modClrScheme chgLayout">
        <pc:chgData name="Kjell Arne Johansson" userId="7552cf6f-e9dc-4b03-aa93-3483c317bfec" providerId="ADAL" clId="{F2871A36-0F87-4D8F-A5CD-0556997573D5}" dt="2024-04-15T11:33:57.420" v="103" actId="1076"/>
        <pc:sldMkLst>
          <pc:docMk/>
          <pc:sldMk cId="1397446595" sldId="545"/>
        </pc:sldMkLst>
        <pc:spChg chg="mod">
          <ac:chgData name="Kjell Arne Johansson" userId="7552cf6f-e9dc-4b03-aa93-3483c317bfec" providerId="ADAL" clId="{F2871A36-0F87-4D8F-A5CD-0556997573D5}" dt="2024-04-15T11:33:49.725" v="101" actId="26606"/>
          <ac:spMkLst>
            <pc:docMk/>
            <pc:sldMk cId="1397446595" sldId="545"/>
            <ac:spMk id="2" creationId="{ADEC5B20-32C6-0D85-4AB2-6DAF9E013BBC}"/>
          </ac:spMkLst>
        </pc:spChg>
        <pc:spChg chg="add del">
          <ac:chgData name="Kjell Arne Johansson" userId="7552cf6f-e9dc-4b03-aa93-3483c317bfec" providerId="ADAL" clId="{F2871A36-0F87-4D8F-A5CD-0556997573D5}" dt="2024-04-15T11:33:25.941" v="98" actId="26606"/>
          <ac:spMkLst>
            <pc:docMk/>
            <pc:sldMk cId="1397446595" sldId="545"/>
            <ac:spMk id="3" creationId="{656832C6-5357-6FFF-40D3-E90BDA171CD7}"/>
          </ac:spMkLst>
        </pc:spChg>
        <pc:spChg chg="add del mod">
          <ac:chgData name="Kjell Arne Johansson" userId="7552cf6f-e9dc-4b03-aa93-3483c317bfec" providerId="ADAL" clId="{F2871A36-0F87-4D8F-A5CD-0556997573D5}" dt="2024-04-15T11:33:23.268" v="95" actId="26606"/>
          <ac:spMkLst>
            <pc:docMk/>
            <pc:sldMk cId="1397446595" sldId="545"/>
            <ac:spMk id="9" creationId="{A7C7BA34-4452-F4EA-A2E6-6BE09209C341}"/>
          </ac:spMkLst>
        </pc:spChg>
        <pc:spChg chg="add del mod">
          <ac:chgData name="Kjell Arne Johansson" userId="7552cf6f-e9dc-4b03-aa93-3483c317bfec" providerId="ADAL" clId="{F2871A36-0F87-4D8F-A5CD-0556997573D5}" dt="2024-04-15T11:33:53.271" v="102" actId="478"/>
          <ac:spMkLst>
            <pc:docMk/>
            <pc:sldMk cId="1397446595" sldId="545"/>
            <ac:spMk id="18" creationId="{4211293C-989F-E966-C878-39269F3F907B}"/>
          </ac:spMkLst>
        </pc:spChg>
        <pc:graphicFrameChg chg="add del mod">
          <ac:chgData name="Kjell Arne Johansson" userId="7552cf6f-e9dc-4b03-aa93-3483c317bfec" providerId="ADAL" clId="{F2871A36-0F87-4D8F-A5CD-0556997573D5}" dt="2024-04-15T11:33:23.268" v="95" actId="26606"/>
          <ac:graphicFrameMkLst>
            <pc:docMk/>
            <pc:sldMk cId="1397446595" sldId="545"/>
            <ac:graphicFrameMk id="5" creationId="{EF32A359-C4FC-0D20-9B42-3CACEF6D7450}"/>
          </ac:graphicFrameMkLst>
        </pc:graphicFrameChg>
        <pc:graphicFrameChg chg="add del">
          <ac:chgData name="Kjell Arne Johansson" userId="7552cf6f-e9dc-4b03-aa93-3483c317bfec" providerId="ADAL" clId="{F2871A36-0F87-4D8F-A5CD-0556997573D5}" dt="2024-04-15T11:33:25.904" v="97" actId="26606"/>
          <ac:graphicFrameMkLst>
            <pc:docMk/>
            <pc:sldMk cId="1397446595" sldId="545"/>
            <ac:graphicFrameMk id="11" creationId="{DF33F0B8-EFDC-CB70-3FAF-B1EA44D00402}"/>
          </ac:graphicFrameMkLst>
        </pc:graphicFrameChg>
        <pc:graphicFrameChg chg="add mod modGraphic">
          <ac:chgData name="Kjell Arne Johansson" userId="7552cf6f-e9dc-4b03-aa93-3483c317bfec" providerId="ADAL" clId="{F2871A36-0F87-4D8F-A5CD-0556997573D5}" dt="2024-04-15T11:33:57.420" v="103" actId="1076"/>
          <ac:graphicFrameMkLst>
            <pc:docMk/>
            <pc:sldMk cId="1397446595" sldId="545"/>
            <ac:graphicFrameMk id="13" creationId="{CA5A0F74-8BBA-F80F-96B8-541A8AB79A64}"/>
          </ac:graphicFrameMkLst>
        </pc:graphicFrameChg>
      </pc:sldChg>
      <pc:sldChg chg="addSp delSp modSp mod">
        <pc:chgData name="Kjell Arne Johansson" userId="7552cf6f-e9dc-4b03-aa93-3483c317bfec" providerId="ADAL" clId="{F2871A36-0F87-4D8F-A5CD-0556997573D5}" dt="2024-04-15T11:30:13.878" v="78" actId="478"/>
        <pc:sldMkLst>
          <pc:docMk/>
          <pc:sldMk cId="4138245004" sldId="546"/>
        </pc:sldMkLst>
        <pc:spChg chg="add del mod">
          <ac:chgData name="Kjell Arne Johansson" userId="7552cf6f-e9dc-4b03-aa93-3483c317bfec" providerId="ADAL" clId="{F2871A36-0F87-4D8F-A5CD-0556997573D5}" dt="2024-04-15T11:30:13.878" v="78" actId="478"/>
          <ac:spMkLst>
            <pc:docMk/>
            <pc:sldMk cId="4138245004" sldId="546"/>
            <ac:spMk id="2" creationId="{E6C26B87-A156-C08A-DCB1-0957953FEFC8}"/>
          </ac:spMkLst>
        </pc:spChg>
        <pc:spChg chg="add del mod">
          <ac:chgData name="Kjell Arne Johansson" userId="7552cf6f-e9dc-4b03-aa93-3483c317bfec" providerId="ADAL" clId="{F2871A36-0F87-4D8F-A5CD-0556997573D5}" dt="2024-04-15T11:28:20.761" v="56" actId="478"/>
          <ac:spMkLst>
            <pc:docMk/>
            <pc:sldMk cId="4138245004" sldId="546"/>
            <ac:spMk id="3" creationId="{B698F4CC-AF0D-2F4A-B2B5-859B1643698D}"/>
          </ac:spMkLst>
        </pc:spChg>
        <pc:spChg chg="add del mod">
          <ac:chgData name="Kjell Arne Johansson" userId="7552cf6f-e9dc-4b03-aa93-3483c317bfec" providerId="ADAL" clId="{F2871A36-0F87-4D8F-A5CD-0556997573D5}" dt="2024-04-15T11:28:02.155" v="52" actId="478"/>
          <ac:spMkLst>
            <pc:docMk/>
            <pc:sldMk cId="4138245004" sldId="546"/>
            <ac:spMk id="4" creationId="{AED562A3-9388-7F27-7AD2-453461470B1E}"/>
          </ac:spMkLst>
        </pc:spChg>
        <pc:spChg chg="add del mod">
          <ac:chgData name="Kjell Arne Johansson" userId="7552cf6f-e9dc-4b03-aa93-3483c317bfec" providerId="ADAL" clId="{F2871A36-0F87-4D8F-A5CD-0556997573D5}" dt="2024-04-15T11:27:38.782" v="46" actId="478"/>
          <ac:spMkLst>
            <pc:docMk/>
            <pc:sldMk cId="4138245004" sldId="546"/>
            <ac:spMk id="6" creationId="{912C4339-7E1F-0E1E-0D14-5C8068147EBF}"/>
          </ac:spMkLst>
        </pc:spChg>
        <pc:spChg chg="add del mod">
          <ac:chgData name="Kjell Arne Johansson" userId="7552cf6f-e9dc-4b03-aa93-3483c317bfec" providerId="ADAL" clId="{F2871A36-0F87-4D8F-A5CD-0556997573D5}" dt="2024-04-15T11:30:13.878" v="78" actId="478"/>
          <ac:spMkLst>
            <pc:docMk/>
            <pc:sldMk cId="4138245004" sldId="546"/>
            <ac:spMk id="9" creationId="{52FE7070-AE14-3462-D3E3-98DE6ACEAD4F}"/>
          </ac:spMkLst>
        </pc:spChg>
        <pc:spChg chg="add del mod">
          <ac:chgData name="Kjell Arne Johansson" userId="7552cf6f-e9dc-4b03-aa93-3483c317bfec" providerId="ADAL" clId="{F2871A36-0F87-4D8F-A5CD-0556997573D5}" dt="2024-04-15T11:30:13.878" v="78" actId="478"/>
          <ac:spMkLst>
            <pc:docMk/>
            <pc:sldMk cId="4138245004" sldId="546"/>
            <ac:spMk id="10" creationId="{23EDF8DA-3EBF-C182-6BF6-EA97E882F0BD}"/>
          </ac:spMkLst>
        </pc:spChg>
        <pc:spChg chg="add del mod">
          <ac:chgData name="Kjell Arne Johansson" userId="7552cf6f-e9dc-4b03-aa93-3483c317bfec" providerId="ADAL" clId="{F2871A36-0F87-4D8F-A5CD-0556997573D5}" dt="2024-04-15T11:30:13.878" v="78" actId="478"/>
          <ac:spMkLst>
            <pc:docMk/>
            <pc:sldMk cId="4138245004" sldId="546"/>
            <ac:spMk id="11" creationId="{D89B155A-0D72-F896-1574-B4527BB76D83}"/>
          </ac:spMkLst>
        </pc:spChg>
        <pc:picChg chg="add mod">
          <ac:chgData name="Kjell Arne Johansson" userId="7552cf6f-e9dc-4b03-aa93-3483c317bfec" providerId="ADAL" clId="{F2871A36-0F87-4D8F-A5CD-0556997573D5}" dt="2024-04-15T11:27:57.756" v="51" actId="1076"/>
          <ac:picMkLst>
            <pc:docMk/>
            <pc:sldMk cId="4138245004" sldId="546"/>
            <ac:picMk id="8" creationId="{F29D988C-F736-6507-B130-1CE358A0EA95}"/>
          </ac:picMkLst>
        </pc:picChg>
        <pc:picChg chg="mod">
          <ac:chgData name="Kjell Arne Johansson" userId="7552cf6f-e9dc-4b03-aa93-3483c317bfec" providerId="ADAL" clId="{F2871A36-0F87-4D8F-A5CD-0556997573D5}" dt="2024-04-15T11:25:09.229" v="7" actId="1076"/>
          <ac:picMkLst>
            <pc:docMk/>
            <pc:sldMk cId="4138245004" sldId="546"/>
            <ac:picMk id="54277" creationId="{1C1E7EA5-ABAB-6E43-A48A-D892A72ED067}"/>
          </ac:picMkLst>
        </pc:picChg>
        <pc:picChg chg="mod">
          <ac:chgData name="Kjell Arne Johansson" userId="7552cf6f-e9dc-4b03-aa93-3483c317bfec" providerId="ADAL" clId="{F2871A36-0F87-4D8F-A5CD-0556997573D5}" dt="2024-04-15T11:25:16.026" v="8" actId="1076"/>
          <ac:picMkLst>
            <pc:docMk/>
            <pc:sldMk cId="4138245004" sldId="546"/>
            <ac:picMk id="54278" creationId="{5881267A-4453-C243-8726-B905B3D9DE69}"/>
          </ac:picMkLst>
        </pc:picChg>
        <pc:picChg chg="mod">
          <ac:chgData name="Kjell Arne Johansson" userId="7552cf6f-e9dc-4b03-aa93-3483c317bfec" providerId="ADAL" clId="{F2871A36-0F87-4D8F-A5CD-0556997573D5}" dt="2024-04-15T11:25:19.867" v="9" actId="1076"/>
          <ac:picMkLst>
            <pc:docMk/>
            <pc:sldMk cId="4138245004" sldId="546"/>
            <ac:picMk id="54279" creationId="{ED200310-EEEB-3A47-9383-45FE55226364}"/>
          </ac:picMkLst>
        </pc:picChg>
      </pc:sldChg>
      <pc:sldChg chg="modSp mod">
        <pc:chgData name="Kjell Arne Johansson" userId="7552cf6f-e9dc-4b03-aa93-3483c317bfec" providerId="ADAL" clId="{F2871A36-0F87-4D8F-A5CD-0556997573D5}" dt="2024-04-15T11:24:14.748" v="6" actId="115"/>
        <pc:sldMkLst>
          <pc:docMk/>
          <pc:sldMk cId="4151568795" sldId="548"/>
        </pc:sldMkLst>
        <pc:spChg chg="mod">
          <ac:chgData name="Kjell Arne Johansson" userId="7552cf6f-e9dc-4b03-aa93-3483c317bfec" providerId="ADAL" clId="{F2871A36-0F87-4D8F-A5CD-0556997573D5}" dt="2024-04-15T11:24:14.748" v="6" actId="115"/>
          <ac:spMkLst>
            <pc:docMk/>
            <pc:sldMk cId="4151568795" sldId="548"/>
            <ac:spMk id="2" creationId="{22C791B4-174B-33AF-9D7E-3E895C8DB5A4}"/>
          </ac:spMkLst>
        </pc:spChg>
      </pc:sldChg>
      <pc:sldChg chg="modSp mod">
        <pc:chgData name="Kjell Arne Johansson" userId="7552cf6f-e9dc-4b03-aa93-3483c317bfec" providerId="ADAL" clId="{F2871A36-0F87-4D8F-A5CD-0556997573D5}" dt="2024-04-15T11:24:07.977" v="5" actId="115"/>
        <pc:sldMkLst>
          <pc:docMk/>
          <pc:sldMk cId="3395462557" sldId="550"/>
        </pc:sldMkLst>
        <pc:spChg chg="mod">
          <ac:chgData name="Kjell Arne Johansson" userId="7552cf6f-e9dc-4b03-aa93-3483c317bfec" providerId="ADAL" clId="{F2871A36-0F87-4D8F-A5CD-0556997573D5}" dt="2024-04-15T11:24:07.977" v="5" actId="115"/>
          <ac:spMkLst>
            <pc:docMk/>
            <pc:sldMk cId="3395462557" sldId="550"/>
            <ac:spMk id="2" creationId="{22C791B4-174B-33AF-9D7E-3E895C8DB5A4}"/>
          </ac:spMkLst>
        </pc:spChg>
      </pc:sldChg>
      <pc:sldChg chg="addSp delSp modSp mod modClrScheme chgLayout">
        <pc:chgData name="Kjell Arne Johansson" userId="7552cf6f-e9dc-4b03-aa93-3483c317bfec" providerId="ADAL" clId="{F2871A36-0F87-4D8F-A5CD-0556997573D5}" dt="2024-04-15T11:37:51.346" v="158" actId="1076"/>
        <pc:sldMkLst>
          <pc:docMk/>
          <pc:sldMk cId="2482996845" sldId="551"/>
        </pc:sldMkLst>
        <pc:spChg chg="del mod">
          <ac:chgData name="Kjell Arne Johansson" userId="7552cf6f-e9dc-4b03-aa93-3483c317bfec" providerId="ADAL" clId="{F2871A36-0F87-4D8F-A5CD-0556997573D5}" dt="2024-04-15T11:37:43.883" v="155" actId="478"/>
          <ac:spMkLst>
            <pc:docMk/>
            <pc:sldMk cId="2482996845" sldId="551"/>
            <ac:spMk id="2" creationId="{4A4EBAB0-9B9F-5633-6FFC-8B62D96822B7}"/>
          </ac:spMkLst>
        </pc:spChg>
        <pc:spChg chg="del mod">
          <ac:chgData name="Kjell Arne Johansson" userId="7552cf6f-e9dc-4b03-aa93-3483c317bfec" providerId="ADAL" clId="{F2871A36-0F87-4D8F-A5CD-0556997573D5}" dt="2024-04-15T11:34:57.368" v="105" actId="26606"/>
          <ac:spMkLst>
            <pc:docMk/>
            <pc:sldMk cId="2482996845" sldId="551"/>
            <ac:spMk id="3" creationId="{D43E8D0C-7930-8416-9B71-ACE68832E26E}"/>
          </ac:spMkLst>
        </pc:spChg>
        <pc:spChg chg="add mod">
          <ac:chgData name="Kjell Arne Johansson" userId="7552cf6f-e9dc-4b03-aa93-3483c317bfec" providerId="ADAL" clId="{F2871A36-0F87-4D8F-A5CD-0556997573D5}" dt="2024-04-15T11:37:12.910" v="147" actId="14100"/>
          <ac:spMkLst>
            <pc:docMk/>
            <pc:sldMk cId="2482996845" sldId="551"/>
            <ac:spMk id="6" creationId="{3AF3ABD8-C03A-58ED-7D40-6898BDC68428}"/>
          </ac:spMkLst>
        </pc:spChg>
        <pc:spChg chg="add del">
          <ac:chgData name="Kjell Arne Johansson" userId="7552cf6f-e9dc-4b03-aa93-3483c317bfec" providerId="ADAL" clId="{F2871A36-0F87-4D8F-A5CD-0556997573D5}" dt="2024-04-15T11:37:29.003" v="149" actId="22"/>
          <ac:spMkLst>
            <pc:docMk/>
            <pc:sldMk cId="2482996845" sldId="551"/>
            <ac:spMk id="8" creationId="{B430AB24-2056-8582-C264-AFE34AB4F36F}"/>
          </ac:spMkLst>
        </pc:spChg>
        <pc:spChg chg="add mod">
          <ac:chgData name="Kjell Arne Johansson" userId="7552cf6f-e9dc-4b03-aa93-3483c317bfec" providerId="ADAL" clId="{F2871A36-0F87-4D8F-A5CD-0556997573D5}" dt="2024-04-15T11:37:51.346" v="158" actId="1076"/>
          <ac:spMkLst>
            <pc:docMk/>
            <pc:sldMk cId="2482996845" sldId="551"/>
            <ac:spMk id="10" creationId="{8E1F24CE-C7C9-FDC3-C602-778818FE58AD}"/>
          </ac:spMkLst>
        </pc:spChg>
        <pc:graphicFrameChg chg="add mod modGraphic">
          <ac:chgData name="Kjell Arne Johansson" userId="7552cf6f-e9dc-4b03-aa93-3483c317bfec" providerId="ADAL" clId="{F2871A36-0F87-4D8F-A5CD-0556997573D5}" dt="2024-04-15T11:36:39.251" v="136" actId="20577"/>
          <ac:graphicFrameMkLst>
            <pc:docMk/>
            <pc:sldMk cId="2482996845" sldId="551"/>
            <ac:graphicFrameMk id="5" creationId="{58A94FCA-1452-6DFE-5A4E-4D6572A2EC9C}"/>
          </ac:graphicFrameMkLst>
        </pc:graphicFrameChg>
      </pc:sldChg>
      <pc:sldChg chg="del">
        <pc:chgData name="Kjell Arne Johansson" userId="7552cf6f-e9dc-4b03-aa93-3483c317bfec" providerId="ADAL" clId="{F2871A36-0F87-4D8F-A5CD-0556997573D5}" dt="2024-04-15T11:40:02.796" v="174" actId="47"/>
        <pc:sldMkLst>
          <pc:docMk/>
          <pc:sldMk cId="2839971172" sldId="554"/>
        </pc:sldMkLst>
      </pc:sldChg>
    </pc:docChg>
  </pc:docChgLst>
  <pc:docChgLst>
    <pc:chgData name="Kjell Arne Johansson" userId="7552cf6f-e9dc-4b03-aa93-3483c317bfec" providerId="ADAL" clId="{3FE8463D-D941-430A-8B43-B4EE9F9EF558}"/>
    <pc:docChg chg="custSel addSld delSld modSld">
      <pc:chgData name="Kjell Arne Johansson" userId="7552cf6f-e9dc-4b03-aa93-3483c317bfec" providerId="ADAL" clId="{3FE8463D-D941-430A-8B43-B4EE9F9EF558}" dt="2023-08-15T14:10:12.906" v="2" actId="700"/>
      <pc:docMkLst>
        <pc:docMk/>
      </pc:docMkLst>
      <pc:sldChg chg="del">
        <pc:chgData name="Kjell Arne Johansson" userId="7552cf6f-e9dc-4b03-aa93-3483c317bfec" providerId="ADAL" clId="{3FE8463D-D941-430A-8B43-B4EE9F9EF558}" dt="2023-08-15T14:10:01.535" v="1" actId="47"/>
        <pc:sldMkLst>
          <pc:docMk/>
          <pc:sldMk cId="496147920" sldId="536"/>
        </pc:sldMkLst>
      </pc:sldChg>
      <pc:sldChg chg="del">
        <pc:chgData name="Kjell Arne Johansson" userId="7552cf6f-e9dc-4b03-aa93-3483c317bfec" providerId="ADAL" clId="{3FE8463D-D941-430A-8B43-B4EE9F9EF558}" dt="2023-08-15T14:10:01.535" v="1" actId="47"/>
        <pc:sldMkLst>
          <pc:docMk/>
          <pc:sldMk cId="4054735183" sldId="540"/>
        </pc:sldMkLst>
      </pc:sldChg>
      <pc:sldChg chg="del">
        <pc:chgData name="Kjell Arne Johansson" userId="7552cf6f-e9dc-4b03-aa93-3483c317bfec" providerId="ADAL" clId="{3FE8463D-D941-430A-8B43-B4EE9F9EF558}" dt="2023-08-15T14:10:01.535" v="1" actId="47"/>
        <pc:sldMkLst>
          <pc:docMk/>
          <pc:sldMk cId="2596929184" sldId="545"/>
        </pc:sldMkLst>
      </pc:sldChg>
      <pc:sldChg chg="del">
        <pc:chgData name="Kjell Arne Johansson" userId="7552cf6f-e9dc-4b03-aa93-3483c317bfec" providerId="ADAL" clId="{3FE8463D-D941-430A-8B43-B4EE9F9EF558}" dt="2023-08-15T14:10:01.535" v="1" actId="47"/>
        <pc:sldMkLst>
          <pc:docMk/>
          <pc:sldMk cId="1789889758" sldId="546"/>
        </pc:sldMkLst>
      </pc:sldChg>
      <pc:sldChg chg="del">
        <pc:chgData name="Kjell Arne Johansson" userId="7552cf6f-e9dc-4b03-aa93-3483c317bfec" providerId="ADAL" clId="{3FE8463D-D941-430A-8B43-B4EE9F9EF558}" dt="2023-08-15T14:10:01.535" v="1" actId="47"/>
        <pc:sldMkLst>
          <pc:docMk/>
          <pc:sldMk cId="443787807" sldId="547"/>
        </pc:sldMkLst>
      </pc:sldChg>
      <pc:sldChg chg="del">
        <pc:chgData name="Kjell Arne Johansson" userId="7552cf6f-e9dc-4b03-aa93-3483c317bfec" providerId="ADAL" clId="{3FE8463D-D941-430A-8B43-B4EE9F9EF558}" dt="2023-08-15T14:10:01.535" v="1" actId="47"/>
        <pc:sldMkLst>
          <pc:docMk/>
          <pc:sldMk cId="3298916121" sldId="548"/>
        </pc:sldMkLst>
      </pc:sldChg>
      <pc:sldChg chg="addSp delSp modSp new mod modClrScheme chgLayout">
        <pc:chgData name="Kjell Arne Johansson" userId="7552cf6f-e9dc-4b03-aa93-3483c317bfec" providerId="ADAL" clId="{3FE8463D-D941-430A-8B43-B4EE9F9EF558}" dt="2023-08-15T14:10:12.906" v="2" actId="700"/>
        <pc:sldMkLst>
          <pc:docMk/>
          <pc:sldMk cId="379792626" sldId="549"/>
        </pc:sldMkLst>
        <pc:spChg chg="del mod ord">
          <ac:chgData name="Kjell Arne Johansson" userId="7552cf6f-e9dc-4b03-aa93-3483c317bfec" providerId="ADAL" clId="{3FE8463D-D941-430A-8B43-B4EE9F9EF558}" dt="2023-08-15T14:10:12.906" v="2" actId="700"/>
          <ac:spMkLst>
            <pc:docMk/>
            <pc:sldMk cId="379792626" sldId="549"/>
            <ac:spMk id="2" creationId="{1C9E07E3-1322-BBB2-CA73-97DEC74D5F2D}"/>
          </ac:spMkLst>
        </pc:spChg>
        <pc:spChg chg="del mod ord">
          <ac:chgData name="Kjell Arne Johansson" userId="7552cf6f-e9dc-4b03-aa93-3483c317bfec" providerId="ADAL" clId="{3FE8463D-D941-430A-8B43-B4EE9F9EF558}" dt="2023-08-15T14:10:12.906" v="2" actId="700"/>
          <ac:spMkLst>
            <pc:docMk/>
            <pc:sldMk cId="379792626" sldId="549"/>
            <ac:spMk id="3" creationId="{C6A77642-8B4C-DB39-9D3E-B78CCAC7A06F}"/>
          </ac:spMkLst>
        </pc:spChg>
        <pc:spChg chg="del">
          <ac:chgData name="Kjell Arne Johansson" userId="7552cf6f-e9dc-4b03-aa93-3483c317bfec" providerId="ADAL" clId="{3FE8463D-D941-430A-8B43-B4EE9F9EF558}" dt="2023-08-15T14:10:12.906" v="2" actId="700"/>
          <ac:spMkLst>
            <pc:docMk/>
            <pc:sldMk cId="379792626" sldId="549"/>
            <ac:spMk id="4" creationId="{F15FCC56-86E6-6D38-4448-3305B5040171}"/>
          </ac:spMkLst>
        </pc:spChg>
        <pc:spChg chg="add mod ord">
          <ac:chgData name="Kjell Arne Johansson" userId="7552cf6f-e9dc-4b03-aa93-3483c317bfec" providerId="ADAL" clId="{3FE8463D-D941-430A-8B43-B4EE9F9EF558}" dt="2023-08-15T14:10:12.906" v="2" actId="700"/>
          <ac:spMkLst>
            <pc:docMk/>
            <pc:sldMk cId="379792626" sldId="549"/>
            <ac:spMk id="5" creationId="{DFC611D6-E5D7-DE19-A0D9-B779977D3A99}"/>
          </ac:spMkLst>
        </pc:spChg>
        <pc:spChg chg="add mod ord">
          <ac:chgData name="Kjell Arne Johansson" userId="7552cf6f-e9dc-4b03-aa93-3483c317bfec" providerId="ADAL" clId="{3FE8463D-D941-430A-8B43-B4EE9F9EF558}" dt="2023-08-15T14:10:12.906" v="2" actId="700"/>
          <ac:spMkLst>
            <pc:docMk/>
            <pc:sldMk cId="379792626" sldId="549"/>
            <ac:spMk id="6" creationId="{E7D2B0FE-5114-4A48-463E-4F98DDFBBEE3}"/>
          </ac:spMkLst>
        </pc:spChg>
      </pc:sldChg>
      <pc:sldMasterChg chg="delSldLayout">
        <pc:chgData name="Kjell Arne Johansson" userId="7552cf6f-e9dc-4b03-aa93-3483c317bfec" providerId="ADAL" clId="{3FE8463D-D941-430A-8B43-B4EE9F9EF558}" dt="2023-08-15T14:10:01.535" v="1" actId="47"/>
        <pc:sldMasterMkLst>
          <pc:docMk/>
          <pc:sldMasterMk cId="4114182743" sldId="2147483660"/>
        </pc:sldMasterMkLst>
        <pc:sldLayoutChg chg="del">
          <pc:chgData name="Kjell Arne Johansson" userId="7552cf6f-e9dc-4b03-aa93-3483c317bfec" providerId="ADAL" clId="{3FE8463D-D941-430A-8B43-B4EE9F9EF558}" dt="2023-08-15T14:10:01.535" v="1" actId="47"/>
          <pc:sldLayoutMkLst>
            <pc:docMk/>
            <pc:sldMasterMk cId="4114182743" sldId="2147483660"/>
            <pc:sldLayoutMk cId="174162485" sldId="2147483683"/>
          </pc:sldLayoutMkLst>
        </pc:sldLayoutChg>
      </pc:sldMasterChg>
    </pc:docChg>
  </pc:docChgLst>
  <pc:docChgLst>
    <pc:chgData name="Krishna Aryal" userId="7b9ac05b-ef47-4966-be72-dba4d58d9381" providerId="ADAL" clId="{30BC1A38-9248-4F14-980B-66DC778AB26B}"/>
    <pc:docChg chg="modSld">
      <pc:chgData name="Krishna Aryal" userId="7b9ac05b-ef47-4966-be72-dba4d58d9381" providerId="ADAL" clId="{30BC1A38-9248-4F14-980B-66DC778AB26B}" dt="2024-05-28T14:37:31.723" v="0" actId="1076"/>
      <pc:docMkLst>
        <pc:docMk/>
      </pc:docMkLst>
      <pc:sldChg chg="modSp mod">
        <pc:chgData name="Krishna Aryal" userId="7b9ac05b-ef47-4966-be72-dba4d58d9381" providerId="ADAL" clId="{30BC1A38-9248-4F14-980B-66DC778AB26B}" dt="2024-05-28T14:37:31.723" v="0" actId="1076"/>
        <pc:sldMkLst>
          <pc:docMk/>
          <pc:sldMk cId="2817981799" sldId="544"/>
        </pc:sldMkLst>
        <pc:spChg chg="mod">
          <ac:chgData name="Krishna Aryal" userId="7b9ac05b-ef47-4966-be72-dba4d58d9381" providerId="ADAL" clId="{30BC1A38-9248-4F14-980B-66DC778AB26B}" dt="2024-05-28T14:37:31.723" v="0" actId="1076"/>
          <ac:spMkLst>
            <pc:docMk/>
            <pc:sldMk cId="2817981799" sldId="544"/>
            <ac:spMk id="2" creationId="{ABEBB9BE-2884-4952-07D0-18A9E86A10A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EC6224-8A97-4330-B20F-650ABA67566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4F522355-7BE9-489D-A4F3-BF77AD649CC6}">
      <dgm:prSet phldrT="[Text]"/>
      <dgm:spPr/>
      <dgm:t>
        <a:bodyPr/>
        <a:lstStyle/>
        <a:p>
          <a:r>
            <a:rPr lang="nb-NO" dirty="0" err="1"/>
            <a:t>Maximize</a:t>
          </a:r>
          <a:r>
            <a:rPr lang="nb-NO" dirty="0"/>
            <a:t> </a:t>
          </a:r>
          <a:r>
            <a:rPr lang="nb-NO" dirty="0" err="1"/>
            <a:t>health</a:t>
          </a:r>
          <a:endParaRPr lang="nb-NO" dirty="0"/>
        </a:p>
      </dgm:t>
    </dgm:pt>
    <dgm:pt modelId="{7EF43225-9073-4A8C-8FFD-BCE5657FFDF1}" type="parTrans" cxnId="{458C8E6C-D07C-4519-A449-850BFD42C3E1}">
      <dgm:prSet/>
      <dgm:spPr/>
      <dgm:t>
        <a:bodyPr/>
        <a:lstStyle/>
        <a:p>
          <a:endParaRPr lang="nb-NO"/>
        </a:p>
      </dgm:t>
    </dgm:pt>
    <dgm:pt modelId="{16E11012-1D8D-46D3-A44C-F09617900594}" type="sibTrans" cxnId="{458C8E6C-D07C-4519-A449-850BFD42C3E1}">
      <dgm:prSet/>
      <dgm:spPr/>
      <dgm:t>
        <a:bodyPr/>
        <a:lstStyle/>
        <a:p>
          <a:endParaRPr lang="nb-NO"/>
        </a:p>
      </dgm:t>
    </dgm:pt>
    <dgm:pt modelId="{A402DE07-8505-41D8-8327-D5B4C0EC14D8}">
      <dgm:prSet phldrT="[Text]"/>
      <dgm:spPr/>
      <dgm:t>
        <a:bodyPr/>
        <a:lstStyle/>
        <a:p>
          <a:r>
            <a:rPr lang="nb-NO" dirty="0" err="1"/>
            <a:t>Priority</a:t>
          </a:r>
          <a:r>
            <a:rPr lang="nb-NO" dirty="0"/>
            <a:t> to </a:t>
          </a:r>
          <a:r>
            <a:rPr lang="nb-NO" dirty="0" err="1"/>
            <a:t>worst-off</a:t>
          </a:r>
          <a:endParaRPr lang="nb-NO" dirty="0"/>
        </a:p>
      </dgm:t>
    </dgm:pt>
    <dgm:pt modelId="{24D8BDF0-6E1D-4D01-861E-E08B61AF563C}" type="parTrans" cxnId="{5C2C9A81-6EDF-4DD1-814D-C0710E6BB300}">
      <dgm:prSet/>
      <dgm:spPr/>
      <dgm:t>
        <a:bodyPr/>
        <a:lstStyle/>
        <a:p>
          <a:endParaRPr lang="nb-NO"/>
        </a:p>
      </dgm:t>
    </dgm:pt>
    <dgm:pt modelId="{845590DD-65B3-4CFD-83D7-9CE397E2A1C2}" type="sibTrans" cxnId="{5C2C9A81-6EDF-4DD1-814D-C0710E6BB300}">
      <dgm:prSet/>
      <dgm:spPr/>
      <dgm:t>
        <a:bodyPr/>
        <a:lstStyle/>
        <a:p>
          <a:endParaRPr lang="nb-NO"/>
        </a:p>
      </dgm:t>
    </dgm:pt>
    <dgm:pt modelId="{75194421-3475-4C0C-9125-AC814F4575E2}">
      <dgm:prSet phldrT="[Text]"/>
      <dgm:spPr/>
      <dgm:t>
        <a:bodyPr/>
        <a:lstStyle/>
        <a:p>
          <a:r>
            <a:rPr lang="nb-NO" dirty="0"/>
            <a:t>Financial risk </a:t>
          </a:r>
          <a:r>
            <a:rPr lang="nb-NO" dirty="0" err="1"/>
            <a:t>protection</a:t>
          </a:r>
          <a:endParaRPr lang="nb-NO" dirty="0"/>
        </a:p>
      </dgm:t>
    </dgm:pt>
    <dgm:pt modelId="{E4EDC73D-A351-4956-8FE3-4ABFBF730A20}" type="parTrans" cxnId="{138AC18B-45B3-4CFA-BB0F-5A69EAFA3AD5}">
      <dgm:prSet/>
      <dgm:spPr/>
      <dgm:t>
        <a:bodyPr/>
        <a:lstStyle/>
        <a:p>
          <a:endParaRPr lang="nb-NO"/>
        </a:p>
      </dgm:t>
    </dgm:pt>
    <dgm:pt modelId="{CDA3AAB2-E53F-41F4-8756-3F9214B738B6}" type="sibTrans" cxnId="{138AC18B-45B3-4CFA-BB0F-5A69EAFA3AD5}">
      <dgm:prSet/>
      <dgm:spPr/>
      <dgm:t>
        <a:bodyPr/>
        <a:lstStyle/>
        <a:p>
          <a:endParaRPr lang="nb-NO"/>
        </a:p>
      </dgm:t>
    </dgm:pt>
    <dgm:pt modelId="{8331C697-3480-40A5-AD4E-CD32069320E1}" type="pres">
      <dgm:prSet presAssocID="{3CEC6224-8A97-4330-B20F-650ABA675667}" presName="diagram" presStyleCnt="0">
        <dgm:presLayoutVars>
          <dgm:dir/>
          <dgm:resizeHandles val="exact"/>
        </dgm:presLayoutVars>
      </dgm:prSet>
      <dgm:spPr/>
    </dgm:pt>
    <dgm:pt modelId="{226FCFF8-B582-4F32-B543-D9F5B96741D5}" type="pres">
      <dgm:prSet presAssocID="{4F522355-7BE9-489D-A4F3-BF77AD649CC6}" presName="node" presStyleLbl="node1" presStyleIdx="0" presStyleCnt="3">
        <dgm:presLayoutVars>
          <dgm:bulletEnabled val="1"/>
        </dgm:presLayoutVars>
      </dgm:prSet>
      <dgm:spPr/>
    </dgm:pt>
    <dgm:pt modelId="{3FDD6023-459F-4489-A8DE-693847DDA3BD}" type="pres">
      <dgm:prSet presAssocID="{16E11012-1D8D-46D3-A44C-F09617900594}" presName="sibTrans" presStyleCnt="0"/>
      <dgm:spPr/>
    </dgm:pt>
    <dgm:pt modelId="{FE3737A7-5E6D-40AB-BA26-270AABF8BB51}" type="pres">
      <dgm:prSet presAssocID="{A402DE07-8505-41D8-8327-D5B4C0EC14D8}" presName="node" presStyleLbl="node1" presStyleIdx="1" presStyleCnt="3">
        <dgm:presLayoutVars>
          <dgm:bulletEnabled val="1"/>
        </dgm:presLayoutVars>
      </dgm:prSet>
      <dgm:spPr/>
    </dgm:pt>
    <dgm:pt modelId="{836F402C-F330-43FA-9966-282B9967622C}" type="pres">
      <dgm:prSet presAssocID="{845590DD-65B3-4CFD-83D7-9CE397E2A1C2}" presName="sibTrans" presStyleCnt="0"/>
      <dgm:spPr/>
    </dgm:pt>
    <dgm:pt modelId="{F8E7261F-9EB6-42F2-92E1-D4F6C4782E9D}" type="pres">
      <dgm:prSet presAssocID="{75194421-3475-4C0C-9125-AC814F4575E2}" presName="node" presStyleLbl="node1" presStyleIdx="2" presStyleCnt="3">
        <dgm:presLayoutVars>
          <dgm:bulletEnabled val="1"/>
        </dgm:presLayoutVars>
      </dgm:prSet>
      <dgm:spPr/>
    </dgm:pt>
  </dgm:ptLst>
  <dgm:cxnLst>
    <dgm:cxn modelId="{458C8E6C-D07C-4519-A449-850BFD42C3E1}" srcId="{3CEC6224-8A97-4330-B20F-650ABA675667}" destId="{4F522355-7BE9-489D-A4F3-BF77AD649CC6}" srcOrd="0" destOrd="0" parTransId="{7EF43225-9073-4A8C-8FFD-BCE5657FFDF1}" sibTransId="{16E11012-1D8D-46D3-A44C-F09617900594}"/>
    <dgm:cxn modelId="{41F72254-6DC6-471F-BAB5-24862874A68F}" type="presOf" srcId="{A402DE07-8505-41D8-8327-D5B4C0EC14D8}" destId="{FE3737A7-5E6D-40AB-BA26-270AABF8BB51}" srcOrd="0" destOrd="0" presId="urn:microsoft.com/office/officeart/2005/8/layout/default"/>
    <dgm:cxn modelId="{5C2C9A81-6EDF-4DD1-814D-C0710E6BB300}" srcId="{3CEC6224-8A97-4330-B20F-650ABA675667}" destId="{A402DE07-8505-41D8-8327-D5B4C0EC14D8}" srcOrd="1" destOrd="0" parTransId="{24D8BDF0-6E1D-4D01-861E-E08B61AF563C}" sibTransId="{845590DD-65B3-4CFD-83D7-9CE397E2A1C2}"/>
    <dgm:cxn modelId="{138AC18B-45B3-4CFA-BB0F-5A69EAFA3AD5}" srcId="{3CEC6224-8A97-4330-B20F-650ABA675667}" destId="{75194421-3475-4C0C-9125-AC814F4575E2}" srcOrd="2" destOrd="0" parTransId="{E4EDC73D-A351-4956-8FE3-4ABFBF730A20}" sibTransId="{CDA3AAB2-E53F-41F4-8756-3F9214B738B6}"/>
    <dgm:cxn modelId="{A68E789F-4293-4D91-85A7-300B646798FB}" type="presOf" srcId="{75194421-3475-4C0C-9125-AC814F4575E2}" destId="{F8E7261F-9EB6-42F2-92E1-D4F6C4782E9D}" srcOrd="0" destOrd="0" presId="urn:microsoft.com/office/officeart/2005/8/layout/default"/>
    <dgm:cxn modelId="{962652A3-B169-409E-93D3-3FAA1145C754}" type="presOf" srcId="{4F522355-7BE9-489D-A4F3-BF77AD649CC6}" destId="{226FCFF8-B582-4F32-B543-D9F5B96741D5}" srcOrd="0" destOrd="0" presId="urn:microsoft.com/office/officeart/2005/8/layout/default"/>
    <dgm:cxn modelId="{21A5E2CF-53CC-4067-959B-AC59F1D55BDD}" type="presOf" srcId="{3CEC6224-8A97-4330-B20F-650ABA675667}" destId="{8331C697-3480-40A5-AD4E-CD32069320E1}" srcOrd="0" destOrd="0" presId="urn:microsoft.com/office/officeart/2005/8/layout/default"/>
    <dgm:cxn modelId="{3633CE4D-B2CB-4790-BE47-7E8559C4D015}" type="presParOf" srcId="{8331C697-3480-40A5-AD4E-CD32069320E1}" destId="{226FCFF8-B582-4F32-B543-D9F5B96741D5}" srcOrd="0" destOrd="0" presId="urn:microsoft.com/office/officeart/2005/8/layout/default"/>
    <dgm:cxn modelId="{3760D812-D265-4A54-9908-C5E5043A7829}" type="presParOf" srcId="{8331C697-3480-40A5-AD4E-CD32069320E1}" destId="{3FDD6023-459F-4489-A8DE-693847DDA3BD}" srcOrd="1" destOrd="0" presId="urn:microsoft.com/office/officeart/2005/8/layout/default"/>
    <dgm:cxn modelId="{C5556073-5574-4049-95B8-A37636BA61A3}" type="presParOf" srcId="{8331C697-3480-40A5-AD4E-CD32069320E1}" destId="{FE3737A7-5E6D-40AB-BA26-270AABF8BB51}" srcOrd="2" destOrd="0" presId="urn:microsoft.com/office/officeart/2005/8/layout/default"/>
    <dgm:cxn modelId="{670D0839-D915-47BA-A7DA-83857F9BE489}" type="presParOf" srcId="{8331C697-3480-40A5-AD4E-CD32069320E1}" destId="{836F402C-F330-43FA-9966-282B9967622C}" srcOrd="3" destOrd="0" presId="urn:microsoft.com/office/officeart/2005/8/layout/default"/>
    <dgm:cxn modelId="{5565E68A-3FDE-4118-B557-C4ACD4675843}" type="presParOf" srcId="{8331C697-3480-40A5-AD4E-CD32069320E1}" destId="{F8E7261F-9EB6-42F2-92E1-D4F6C4782E9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A88FAA-7756-4749-97F9-6350E8A25C83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AF2A504-ABE9-41A7-846F-61CF06B80248}">
      <dgm:prSet/>
      <dgm:spPr/>
      <dgm:t>
        <a:bodyPr/>
        <a:lstStyle/>
        <a:p>
          <a:r>
            <a:rPr lang="en-US"/>
            <a:t>Those having conditions with the lowest lifetime health?</a:t>
          </a:r>
        </a:p>
      </dgm:t>
    </dgm:pt>
    <dgm:pt modelId="{FD35D68A-3A41-47E2-86D5-B5CC553E5A5D}" type="parTrans" cxnId="{34DA991F-E135-4C3B-B64C-A5A0F0E54176}">
      <dgm:prSet/>
      <dgm:spPr/>
      <dgm:t>
        <a:bodyPr/>
        <a:lstStyle/>
        <a:p>
          <a:endParaRPr lang="en-US"/>
        </a:p>
      </dgm:t>
    </dgm:pt>
    <dgm:pt modelId="{95934121-DDDF-43DD-A76E-68FF1D570AFD}" type="sibTrans" cxnId="{34DA991F-E135-4C3B-B64C-A5A0F0E54176}">
      <dgm:prSet/>
      <dgm:spPr/>
      <dgm:t>
        <a:bodyPr/>
        <a:lstStyle/>
        <a:p>
          <a:endParaRPr lang="en-US"/>
        </a:p>
      </dgm:t>
    </dgm:pt>
    <dgm:pt modelId="{C22B8BA4-10AA-4F52-BC68-C7D632A2E742}">
      <dgm:prSet/>
      <dgm:spPr/>
      <dgm:t>
        <a:bodyPr/>
        <a:lstStyle/>
        <a:p>
          <a:r>
            <a:rPr lang="en-US"/>
            <a:t>The poorest or other disadvantaged groups?</a:t>
          </a:r>
        </a:p>
      </dgm:t>
    </dgm:pt>
    <dgm:pt modelId="{0ADC287F-DAF9-45FD-881E-4FA269277DC0}" type="parTrans" cxnId="{E1F0E4FA-0F7C-4222-8A45-1A41EEC6A9FB}">
      <dgm:prSet/>
      <dgm:spPr/>
      <dgm:t>
        <a:bodyPr/>
        <a:lstStyle/>
        <a:p>
          <a:endParaRPr lang="en-US"/>
        </a:p>
      </dgm:t>
    </dgm:pt>
    <dgm:pt modelId="{A4475002-A3D6-48B7-BF9B-816BE84C7101}" type="sibTrans" cxnId="{E1F0E4FA-0F7C-4222-8A45-1A41EEC6A9FB}">
      <dgm:prSet/>
      <dgm:spPr/>
      <dgm:t>
        <a:bodyPr/>
        <a:lstStyle/>
        <a:p>
          <a:endParaRPr lang="en-US"/>
        </a:p>
      </dgm:t>
    </dgm:pt>
    <dgm:pt modelId="{11F6358D-E0AE-430D-A8C9-51CDA690BB47}" type="pres">
      <dgm:prSet presAssocID="{F5A88FAA-7756-4749-97F9-6350E8A25C8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99E5D41-B0C6-429E-AB37-FE68E2EEC056}" type="pres">
      <dgm:prSet presAssocID="{EAF2A504-ABE9-41A7-846F-61CF06B80248}" presName="hierRoot1" presStyleCnt="0"/>
      <dgm:spPr/>
    </dgm:pt>
    <dgm:pt modelId="{A02B5BFB-AAE7-4A78-8C78-1E2E58D31132}" type="pres">
      <dgm:prSet presAssocID="{EAF2A504-ABE9-41A7-846F-61CF06B80248}" presName="composite" presStyleCnt="0"/>
      <dgm:spPr/>
    </dgm:pt>
    <dgm:pt modelId="{D2D89706-4E20-4251-84A7-F396A774E731}" type="pres">
      <dgm:prSet presAssocID="{EAF2A504-ABE9-41A7-846F-61CF06B80248}" presName="background" presStyleLbl="node0" presStyleIdx="0" presStyleCnt="2"/>
      <dgm:spPr/>
    </dgm:pt>
    <dgm:pt modelId="{7FB4F733-FEE7-4F82-9BDB-20BBBFF09BC2}" type="pres">
      <dgm:prSet presAssocID="{EAF2A504-ABE9-41A7-846F-61CF06B80248}" presName="text" presStyleLbl="fgAcc0" presStyleIdx="0" presStyleCnt="2">
        <dgm:presLayoutVars>
          <dgm:chPref val="3"/>
        </dgm:presLayoutVars>
      </dgm:prSet>
      <dgm:spPr/>
    </dgm:pt>
    <dgm:pt modelId="{15C7DF88-6ED0-4C7E-BC92-0A622B2523E0}" type="pres">
      <dgm:prSet presAssocID="{EAF2A504-ABE9-41A7-846F-61CF06B80248}" presName="hierChild2" presStyleCnt="0"/>
      <dgm:spPr/>
    </dgm:pt>
    <dgm:pt modelId="{4652E03B-BAC0-414A-9D41-97624DA76FCF}" type="pres">
      <dgm:prSet presAssocID="{C22B8BA4-10AA-4F52-BC68-C7D632A2E742}" presName="hierRoot1" presStyleCnt="0"/>
      <dgm:spPr/>
    </dgm:pt>
    <dgm:pt modelId="{AB21A537-56A2-4661-884F-9286C8627DFF}" type="pres">
      <dgm:prSet presAssocID="{C22B8BA4-10AA-4F52-BC68-C7D632A2E742}" presName="composite" presStyleCnt="0"/>
      <dgm:spPr/>
    </dgm:pt>
    <dgm:pt modelId="{5841F01C-8B7D-41EF-BEF3-84579E6B8D17}" type="pres">
      <dgm:prSet presAssocID="{C22B8BA4-10AA-4F52-BC68-C7D632A2E742}" presName="background" presStyleLbl="node0" presStyleIdx="1" presStyleCnt="2"/>
      <dgm:spPr/>
    </dgm:pt>
    <dgm:pt modelId="{1C50D546-3492-412E-986F-92938A6B59B8}" type="pres">
      <dgm:prSet presAssocID="{C22B8BA4-10AA-4F52-BC68-C7D632A2E742}" presName="text" presStyleLbl="fgAcc0" presStyleIdx="1" presStyleCnt="2">
        <dgm:presLayoutVars>
          <dgm:chPref val="3"/>
        </dgm:presLayoutVars>
      </dgm:prSet>
      <dgm:spPr/>
    </dgm:pt>
    <dgm:pt modelId="{84AE99E8-6A18-4A59-8204-0184B0C30142}" type="pres">
      <dgm:prSet presAssocID="{C22B8BA4-10AA-4F52-BC68-C7D632A2E742}" presName="hierChild2" presStyleCnt="0"/>
      <dgm:spPr/>
    </dgm:pt>
  </dgm:ptLst>
  <dgm:cxnLst>
    <dgm:cxn modelId="{37EE7E18-AFEE-4B48-AF60-94BDE4AAAA3B}" type="presOf" srcId="{EAF2A504-ABE9-41A7-846F-61CF06B80248}" destId="{7FB4F733-FEE7-4F82-9BDB-20BBBFF09BC2}" srcOrd="0" destOrd="0" presId="urn:microsoft.com/office/officeart/2005/8/layout/hierarchy1"/>
    <dgm:cxn modelId="{34DA991F-E135-4C3B-B64C-A5A0F0E54176}" srcId="{F5A88FAA-7756-4749-97F9-6350E8A25C83}" destId="{EAF2A504-ABE9-41A7-846F-61CF06B80248}" srcOrd="0" destOrd="0" parTransId="{FD35D68A-3A41-47E2-86D5-B5CC553E5A5D}" sibTransId="{95934121-DDDF-43DD-A76E-68FF1D570AFD}"/>
    <dgm:cxn modelId="{F1672281-F5AD-46C3-9315-B43934389C04}" type="presOf" srcId="{C22B8BA4-10AA-4F52-BC68-C7D632A2E742}" destId="{1C50D546-3492-412E-986F-92938A6B59B8}" srcOrd="0" destOrd="0" presId="urn:microsoft.com/office/officeart/2005/8/layout/hierarchy1"/>
    <dgm:cxn modelId="{FF8C2DDB-CFD0-4ED8-89E2-E6254680F0CB}" type="presOf" srcId="{F5A88FAA-7756-4749-97F9-6350E8A25C83}" destId="{11F6358D-E0AE-430D-A8C9-51CDA690BB47}" srcOrd="0" destOrd="0" presId="urn:microsoft.com/office/officeart/2005/8/layout/hierarchy1"/>
    <dgm:cxn modelId="{E1F0E4FA-0F7C-4222-8A45-1A41EEC6A9FB}" srcId="{F5A88FAA-7756-4749-97F9-6350E8A25C83}" destId="{C22B8BA4-10AA-4F52-BC68-C7D632A2E742}" srcOrd="1" destOrd="0" parTransId="{0ADC287F-DAF9-45FD-881E-4FA269277DC0}" sibTransId="{A4475002-A3D6-48B7-BF9B-816BE84C7101}"/>
    <dgm:cxn modelId="{260ABC8F-DAA5-423F-814C-E0C9D756B14E}" type="presParOf" srcId="{11F6358D-E0AE-430D-A8C9-51CDA690BB47}" destId="{399E5D41-B0C6-429E-AB37-FE68E2EEC056}" srcOrd="0" destOrd="0" presId="urn:microsoft.com/office/officeart/2005/8/layout/hierarchy1"/>
    <dgm:cxn modelId="{2FAA1EF8-F362-451A-B247-2BF19152E009}" type="presParOf" srcId="{399E5D41-B0C6-429E-AB37-FE68E2EEC056}" destId="{A02B5BFB-AAE7-4A78-8C78-1E2E58D31132}" srcOrd="0" destOrd="0" presId="urn:microsoft.com/office/officeart/2005/8/layout/hierarchy1"/>
    <dgm:cxn modelId="{6392527D-6367-404B-8835-10D5CFB90447}" type="presParOf" srcId="{A02B5BFB-AAE7-4A78-8C78-1E2E58D31132}" destId="{D2D89706-4E20-4251-84A7-F396A774E731}" srcOrd="0" destOrd="0" presId="urn:microsoft.com/office/officeart/2005/8/layout/hierarchy1"/>
    <dgm:cxn modelId="{43FDC7E0-297E-450D-A314-8DF6058ED71D}" type="presParOf" srcId="{A02B5BFB-AAE7-4A78-8C78-1E2E58D31132}" destId="{7FB4F733-FEE7-4F82-9BDB-20BBBFF09BC2}" srcOrd="1" destOrd="0" presId="urn:microsoft.com/office/officeart/2005/8/layout/hierarchy1"/>
    <dgm:cxn modelId="{F062BC86-FFF7-490A-8DAE-EA428164870C}" type="presParOf" srcId="{399E5D41-B0C6-429E-AB37-FE68E2EEC056}" destId="{15C7DF88-6ED0-4C7E-BC92-0A622B2523E0}" srcOrd="1" destOrd="0" presId="urn:microsoft.com/office/officeart/2005/8/layout/hierarchy1"/>
    <dgm:cxn modelId="{10244241-B0D0-4878-9722-7CFD8331AB35}" type="presParOf" srcId="{11F6358D-E0AE-430D-A8C9-51CDA690BB47}" destId="{4652E03B-BAC0-414A-9D41-97624DA76FCF}" srcOrd="1" destOrd="0" presId="urn:microsoft.com/office/officeart/2005/8/layout/hierarchy1"/>
    <dgm:cxn modelId="{F4F0B012-B8B1-4F8B-8F5A-DD0B49ED1746}" type="presParOf" srcId="{4652E03B-BAC0-414A-9D41-97624DA76FCF}" destId="{AB21A537-56A2-4661-884F-9286C8627DFF}" srcOrd="0" destOrd="0" presId="urn:microsoft.com/office/officeart/2005/8/layout/hierarchy1"/>
    <dgm:cxn modelId="{9AD359F6-AABA-4732-ACF2-A3E113CD56D7}" type="presParOf" srcId="{AB21A537-56A2-4661-884F-9286C8627DFF}" destId="{5841F01C-8B7D-41EF-BEF3-84579E6B8D17}" srcOrd="0" destOrd="0" presId="urn:microsoft.com/office/officeart/2005/8/layout/hierarchy1"/>
    <dgm:cxn modelId="{D964D273-6BF0-482C-B509-F8B964D58464}" type="presParOf" srcId="{AB21A537-56A2-4661-884F-9286C8627DFF}" destId="{1C50D546-3492-412E-986F-92938A6B59B8}" srcOrd="1" destOrd="0" presId="urn:microsoft.com/office/officeart/2005/8/layout/hierarchy1"/>
    <dgm:cxn modelId="{4B513E07-A8DB-40D5-8F52-1DE3DA6138C4}" type="presParOf" srcId="{4652E03B-BAC0-414A-9D41-97624DA76FCF}" destId="{84AE99E8-6A18-4A59-8204-0184B0C3014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61D091-5BCB-469E-9E0F-D5CB353113B9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E0631F-0E95-4B67-8EDF-177B598D6D11}">
      <dgm:prSet/>
      <dgm:spPr/>
      <dgm:t>
        <a:bodyPr/>
        <a:lstStyle/>
        <a:p>
          <a:r>
            <a:rPr lang="en-US" dirty="0"/>
            <a:t>Barrier to access</a:t>
          </a:r>
        </a:p>
      </dgm:t>
    </dgm:pt>
    <dgm:pt modelId="{4D9A82E0-F9A3-48A5-9684-57FC0450EB86}" type="parTrans" cxnId="{9B6BBC5D-1958-417A-B8CB-F7A18BB6A30E}">
      <dgm:prSet/>
      <dgm:spPr/>
      <dgm:t>
        <a:bodyPr/>
        <a:lstStyle/>
        <a:p>
          <a:endParaRPr lang="en-US"/>
        </a:p>
      </dgm:t>
    </dgm:pt>
    <dgm:pt modelId="{2A0A4C0F-E040-41B6-9F37-E871F459F02A}" type="sibTrans" cxnId="{9B6BBC5D-1958-417A-B8CB-F7A18BB6A30E}">
      <dgm:prSet/>
      <dgm:spPr/>
      <dgm:t>
        <a:bodyPr/>
        <a:lstStyle/>
        <a:p>
          <a:endParaRPr lang="en-US"/>
        </a:p>
      </dgm:t>
    </dgm:pt>
    <dgm:pt modelId="{DC3C243E-28D0-42CF-B78F-BAB469804F83}">
      <dgm:prSet/>
      <dgm:spPr/>
      <dgm:t>
        <a:bodyPr/>
        <a:lstStyle/>
        <a:p>
          <a:r>
            <a:rPr lang="en-US" dirty="0"/>
            <a:t>Financial burden</a:t>
          </a:r>
        </a:p>
      </dgm:t>
    </dgm:pt>
    <dgm:pt modelId="{8D549EA2-CF68-480E-88FF-A170B8E53111}" type="parTrans" cxnId="{D6A08F34-DFB8-4203-9A94-FD2695128092}">
      <dgm:prSet/>
      <dgm:spPr/>
      <dgm:t>
        <a:bodyPr/>
        <a:lstStyle/>
        <a:p>
          <a:endParaRPr lang="en-US"/>
        </a:p>
      </dgm:t>
    </dgm:pt>
    <dgm:pt modelId="{67FA4858-C21A-48D4-A351-921027E020E4}" type="sibTrans" cxnId="{D6A08F34-DFB8-4203-9A94-FD2695128092}">
      <dgm:prSet/>
      <dgm:spPr/>
      <dgm:t>
        <a:bodyPr/>
        <a:lstStyle/>
        <a:p>
          <a:endParaRPr lang="en-US"/>
        </a:p>
      </dgm:t>
    </dgm:pt>
    <dgm:pt modelId="{F5BDEC65-FCC7-4D7F-BB25-35B781C0DF6E}" type="pres">
      <dgm:prSet presAssocID="{8561D091-5BCB-469E-9E0F-D5CB353113B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783A13C-A468-4E08-9B8C-DC106D7666A2}" type="pres">
      <dgm:prSet presAssocID="{28E0631F-0E95-4B67-8EDF-177B598D6D11}" presName="hierRoot1" presStyleCnt="0"/>
      <dgm:spPr/>
    </dgm:pt>
    <dgm:pt modelId="{D9F5E7CD-56EB-4CD1-95DE-EBED9BB8BCD4}" type="pres">
      <dgm:prSet presAssocID="{28E0631F-0E95-4B67-8EDF-177B598D6D11}" presName="composite" presStyleCnt="0"/>
      <dgm:spPr/>
    </dgm:pt>
    <dgm:pt modelId="{0DDFE314-231D-439E-A6CF-C9E39C784570}" type="pres">
      <dgm:prSet presAssocID="{28E0631F-0E95-4B67-8EDF-177B598D6D11}" presName="background" presStyleLbl="node0" presStyleIdx="0" presStyleCnt="2"/>
      <dgm:spPr/>
    </dgm:pt>
    <dgm:pt modelId="{7287761E-E888-4477-B4F5-DF1C14A55017}" type="pres">
      <dgm:prSet presAssocID="{28E0631F-0E95-4B67-8EDF-177B598D6D11}" presName="text" presStyleLbl="fgAcc0" presStyleIdx="0" presStyleCnt="2">
        <dgm:presLayoutVars>
          <dgm:chPref val="3"/>
        </dgm:presLayoutVars>
      </dgm:prSet>
      <dgm:spPr/>
    </dgm:pt>
    <dgm:pt modelId="{8D59CA90-DA64-4DF8-A1CF-27AA6962D0C0}" type="pres">
      <dgm:prSet presAssocID="{28E0631F-0E95-4B67-8EDF-177B598D6D11}" presName="hierChild2" presStyleCnt="0"/>
      <dgm:spPr/>
    </dgm:pt>
    <dgm:pt modelId="{24F7243E-5454-4D43-A464-8E9FD8DBE1AA}" type="pres">
      <dgm:prSet presAssocID="{DC3C243E-28D0-42CF-B78F-BAB469804F83}" presName="hierRoot1" presStyleCnt="0"/>
      <dgm:spPr/>
    </dgm:pt>
    <dgm:pt modelId="{F626D19A-05B9-4AC5-B229-CAD470E89CE8}" type="pres">
      <dgm:prSet presAssocID="{DC3C243E-28D0-42CF-B78F-BAB469804F83}" presName="composite" presStyleCnt="0"/>
      <dgm:spPr/>
    </dgm:pt>
    <dgm:pt modelId="{12B8582F-6476-4FE5-A7FF-A8645CEFD0CE}" type="pres">
      <dgm:prSet presAssocID="{DC3C243E-28D0-42CF-B78F-BAB469804F83}" presName="background" presStyleLbl="node0" presStyleIdx="1" presStyleCnt="2"/>
      <dgm:spPr/>
    </dgm:pt>
    <dgm:pt modelId="{8FA10C38-1CEE-40AC-B11B-00EDEA969E4D}" type="pres">
      <dgm:prSet presAssocID="{DC3C243E-28D0-42CF-B78F-BAB469804F83}" presName="text" presStyleLbl="fgAcc0" presStyleIdx="1" presStyleCnt="2">
        <dgm:presLayoutVars>
          <dgm:chPref val="3"/>
        </dgm:presLayoutVars>
      </dgm:prSet>
      <dgm:spPr/>
    </dgm:pt>
    <dgm:pt modelId="{712B7CDF-DB1A-447A-B9E7-6D43FCF2858D}" type="pres">
      <dgm:prSet presAssocID="{DC3C243E-28D0-42CF-B78F-BAB469804F83}" presName="hierChild2" presStyleCnt="0"/>
      <dgm:spPr/>
    </dgm:pt>
  </dgm:ptLst>
  <dgm:cxnLst>
    <dgm:cxn modelId="{D32F870A-F630-4641-A9C9-0A8181BFE560}" type="presOf" srcId="{28E0631F-0E95-4B67-8EDF-177B598D6D11}" destId="{7287761E-E888-4477-B4F5-DF1C14A55017}" srcOrd="0" destOrd="0" presId="urn:microsoft.com/office/officeart/2005/8/layout/hierarchy1"/>
    <dgm:cxn modelId="{D6A08F34-DFB8-4203-9A94-FD2695128092}" srcId="{8561D091-5BCB-469E-9E0F-D5CB353113B9}" destId="{DC3C243E-28D0-42CF-B78F-BAB469804F83}" srcOrd="1" destOrd="0" parTransId="{8D549EA2-CF68-480E-88FF-A170B8E53111}" sibTransId="{67FA4858-C21A-48D4-A351-921027E020E4}"/>
    <dgm:cxn modelId="{9B6BBC5D-1958-417A-B8CB-F7A18BB6A30E}" srcId="{8561D091-5BCB-469E-9E0F-D5CB353113B9}" destId="{28E0631F-0E95-4B67-8EDF-177B598D6D11}" srcOrd="0" destOrd="0" parTransId="{4D9A82E0-F9A3-48A5-9684-57FC0450EB86}" sibTransId="{2A0A4C0F-E040-41B6-9F37-E871F459F02A}"/>
    <dgm:cxn modelId="{9291A966-6552-4577-AAF4-EAC4B640F2BC}" type="presOf" srcId="{DC3C243E-28D0-42CF-B78F-BAB469804F83}" destId="{8FA10C38-1CEE-40AC-B11B-00EDEA969E4D}" srcOrd="0" destOrd="0" presId="urn:microsoft.com/office/officeart/2005/8/layout/hierarchy1"/>
    <dgm:cxn modelId="{A2F90595-3C3A-4847-AF8E-134391D1986F}" type="presOf" srcId="{8561D091-5BCB-469E-9E0F-D5CB353113B9}" destId="{F5BDEC65-FCC7-4D7F-BB25-35B781C0DF6E}" srcOrd="0" destOrd="0" presId="urn:microsoft.com/office/officeart/2005/8/layout/hierarchy1"/>
    <dgm:cxn modelId="{7768C2D3-7141-4522-AA87-F05010EFF08F}" type="presParOf" srcId="{F5BDEC65-FCC7-4D7F-BB25-35B781C0DF6E}" destId="{4783A13C-A468-4E08-9B8C-DC106D7666A2}" srcOrd="0" destOrd="0" presId="urn:microsoft.com/office/officeart/2005/8/layout/hierarchy1"/>
    <dgm:cxn modelId="{BF008B50-0F07-46F7-BACC-62C86A6E0847}" type="presParOf" srcId="{4783A13C-A468-4E08-9B8C-DC106D7666A2}" destId="{D9F5E7CD-56EB-4CD1-95DE-EBED9BB8BCD4}" srcOrd="0" destOrd="0" presId="urn:microsoft.com/office/officeart/2005/8/layout/hierarchy1"/>
    <dgm:cxn modelId="{37212EDC-C59D-4225-BEFF-8DDD724FD49C}" type="presParOf" srcId="{D9F5E7CD-56EB-4CD1-95DE-EBED9BB8BCD4}" destId="{0DDFE314-231D-439E-A6CF-C9E39C784570}" srcOrd="0" destOrd="0" presId="urn:microsoft.com/office/officeart/2005/8/layout/hierarchy1"/>
    <dgm:cxn modelId="{A32E3356-EFC5-475F-A00B-A3F1119CC8BE}" type="presParOf" srcId="{D9F5E7CD-56EB-4CD1-95DE-EBED9BB8BCD4}" destId="{7287761E-E888-4477-B4F5-DF1C14A55017}" srcOrd="1" destOrd="0" presId="urn:microsoft.com/office/officeart/2005/8/layout/hierarchy1"/>
    <dgm:cxn modelId="{CFA03A33-F737-4EED-A8CF-F22332CA284C}" type="presParOf" srcId="{4783A13C-A468-4E08-9B8C-DC106D7666A2}" destId="{8D59CA90-DA64-4DF8-A1CF-27AA6962D0C0}" srcOrd="1" destOrd="0" presId="urn:microsoft.com/office/officeart/2005/8/layout/hierarchy1"/>
    <dgm:cxn modelId="{79A2244A-3F3B-4E6A-825C-ED92662C6B01}" type="presParOf" srcId="{F5BDEC65-FCC7-4D7F-BB25-35B781C0DF6E}" destId="{24F7243E-5454-4D43-A464-8E9FD8DBE1AA}" srcOrd="1" destOrd="0" presId="urn:microsoft.com/office/officeart/2005/8/layout/hierarchy1"/>
    <dgm:cxn modelId="{A390BC7A-24B4-4E85-B312-28EBCBEF38B8}" type="presParOf" srcId="{24F7243E-5454-4D43-A464-8E9FD8DBE1AA}" destId="{F626D19A-05B9-4AC5-B229-CAD470E89CE8}" srcOrd="0" destOrd="0" presId="urn:microsoft.com/office/officeart/2005/8/layout/hierarchy1"/>
    <dgm:cxn modelId="{BD45A0DF-4DC2-44E2-B727-99D9877ADBA6}" type="presParOf" srcId="{F626D19A-05B9-4AC5-B229-CAD470E89CE8}" destId="{12B8582F-6476-4FE5-A7FF-A8645CEFD0CE}" srcOrd="0" destOrd="0" presId="urn:microsoft.com/office/officeart/2005/8/layout/hierarchy1"/>
    <dgm:cxn modelId="{1983F401-663E-4941-BAE0-E241DE34D98E}" type="presParOf" srcId="{F626D19A-05B9-4AC5-B229-CAD470E89CE8}" destId="{8FA10C38-1CEE-40AC-B11B-00EDEA969E4D}" srcOrd="1" destOrd="0" presId="urn:microsoft.com/office/officeart/2005/8/layout/hierarchy1"/>
    <dgm:cxn modelId="{393CF04F-942B-4F3F-9B06-C3CF46CE4B12}" type="presParOf" srcId="{24F7243E-5454-4D43-A464-8E9FD8DBE1AA}" destId="{712B7CDF-DB1A-447A-B9E7-6D43FCF285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FCFF8-B582-4F32-B543-D9F5B96741D5}">
      <dsp:nvSpPr>
        <dsp:cNvPr id="0" name=""/>
        <dsp:cNvSpPr/>
      </dsp:nvSpPr>
      <dsp:spPr>
        <a:xfrm>
          <a:off x="0" y="383336"/>
          <a:ext cx="3237767" cy="1942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100" kern="1200" dirty="0" err="1"/>
            <a:t>Maximize</a:t>
          </a:r>
          <a:r>
            <a:rPr lang="nb-NO" sz="4100" kern="1200" dirty="0"/>
            <a:t> </a:t>
          </a:r>
          <a:r>
            <a:rPr lang="nb-NO" sz="4100" kern="1200" dirty="0" err="1"/>
            <a:t>health</a:t>
          </a:r>
          <a:endParaRPr lang="nb-NO" sz="4100" kern="1200" dirty="0"/>
        </a:p>
      </dsp:txBody>
      <dsp:txXfrm>
        <a:off x="0" y="383336"/>
        <a:ext cx="3237767" cy="1942660"/>
      </dsp:txXfrm>
    </dsp:sp>
    <dsp:sp modelId="{FE3737A7-5E6D-40AB-BA26-270AABF8BB51}">
      <dsp:nvSpPr>
        <dsp:cNvPr id="0" name=""/>
        <dsp:cNvSpPr/>
      </dsp:nvSpPr>
      <dsp:spPr>
        <a:xfrm>
          <a:off x="3561543" y="383336"/>
          <a:ext cx="3237767" cy="1942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100" kern="1200" dirty="0" err="1"/>
            <a:t>Priority</a:t>
          </a:r>
          <a:r>
            <a:rPr lang="nb-NO" sz="4100" kern="1200" dirty="0"/>
            <a:t> to </a:t>
          </a:r>
          <a:r>
            <a:rPr lang="nb-NO" sz="4100" kern="1200" dirty="0" err="1"/>
            <a:t>worst-off</a:t>
          </a:r>
          <a:endParaRPr lang="nb-NO" sz="4100" kern="1200" dirty="0"/>
        </a:p>
      </dsp:txBody>
      <dsp:txXfrm>
        <a:off x="3561543" y="383336"/>
        <a:ext cx="3237767" cy="1942660"/>
      </dsp:txXfrm>
    </dsp:sp>
    <dsp:sp modelId="{F8E7261F-9EB6-42F2-92E1-D4F6C4782E9D}">
      <dsp:nvSpPr>
        <dsp:cNvPr id="0" name=""/>
        <dsp:cNvSpPr/>
      </dsp:nvSpPr>
      <dsp:spPr>
        <a:xfrm>
          <a:off x="7123087" y="383336"/>
          <a:ext cx="3237767" cy="1942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100" kern="1200" dirty="0"/>
            <a:t>Financial risk </a:t>
          </a:r>
          <a:r>
            <a:rPr lang="nb-NO" sz="4100" kern="1200" dirty="0" err="1"/>
            <a:t>protection</a:t>
          </a:r>
          <a:endParaRPr lang="nb-NO" sz="4100" kern="1200" dirty="0"/>
        </a:p>
      </dsp:txBody>
      <dsp:txXfrm>
        <a:off x="7123087" y="383336"/>
        <a:ext cx="3237767" cy="19426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89706-4E20-4251-84A7-F396A774E731}">
      <dsp:nvSpPr>
        <dsp:cNvPr id="0" name=""/>
        <dsp:cNvSpPr/>
      </dsp:nvSpPr>
      <dsp:spPr>
        <a:xfrm>
          <a:off x="324761" y="428"/>
          <a:ext cx="4228318" cy="26849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FB4F733-FEE7-4F82-9BDB-20BBBFF09BC2}">
      <dsp:nvSpPr>
        <dsp:cNvPr id="0" name=""/>
        <dsp:cNvSpPr/>
      </dsp:nvSpPr>
      <dsp:spPr>
        <a:xfrm>
          <a:off x="794574" y="446750"/>
          <a:ext cx="4228318" cy="26849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Those having conditions with the lowest lifetime health?</a:t>
          </a:r>
        </a:p>
      </dsp:txBody>
      <dsp:txXfrm>
        <a:off x="873214" y="525390"/>
        <a:ext cx="4071038" cy="2527702"/>
      </dsp:txXfrm>
    </dsp:sp>
    <dsp:sp modelId="{5841F01C-8B7D-41EF-BEF3-84579E6B8D17}">
      <dsp:nvSpPr>
        <dsp:cNvPr id="0" name=""/>
        <dsp:cNvSpPr/>
      </dsp:nvSpPr>
      <dsp:spPr>
        <a:xfrm>
          <a:off x="5492706" y="428"/>
          <a:ext cx="4228318" cy="26849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50D546-3492-412E-986F-92938A6B59B8}">
      <dsp:nvSpPr>
        <dsp:cNvPr id="0" name=""/>
        <dsp:cNvSpPr/>
      </dsp:nvSpPr>
      <dsp:spPr>
        <a:xfrm>
          <a:off x="5962519" y="446750"/>
          <a:ext cx="4228318" cy="26849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The poorest or other disadvantaged groups?</a:t>
          </a:r>
        </a:p>
      </dsp:txBody>
      <dsp:txXfrm>
        <a:off x="6041159" y="525390"/>
        <a:ext cx="4071038" cy="25277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FE314-231D-439E-A6CF-C9E39C784570}">
      <dsp:nvSpPr>
        <dsp:cNvPr id="0" name=""/>
        <dsp:cNvSpPr/>
      </dsp:nvSpPr>
      <dsp:spPr>
        <a:xfrm>
          <a:off x="1283" y="151042"/>
          <a:ext cx="4505585" cy="2861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287761E-E888-4477-B4F5-DF1C14A55017}">
      <dsp:nvSpPr>
        <dsp:cNvPr id="0" name=""/>
        <dsp:cNvSpPr/>
      </dsp:nvSpPr>
      <dsp:spPr>
        <a:xfrm>
          <a:off x="501904" y="626631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Barrier to access</a:t>
          </a:r>
        </a:p>
      </dsp:txBody>
      <dsp:txXfrm>
        <a:off x="585701" y="710428"/>
        <a:ext cx="4337991" cy="2693452"/>
      </dsp:txXfrm>
    </dsp:sp>
    <dsp:sp modelId="{12B8582F-6476-4FE5-A7FF-A8645CEFD0CE}">
      <dsp:nvSpPr>
        <dsp:cNvPr id="0" name=""/>
        <dsp:cNvSpPr/>
      </dsp:nvSpPr>
      <dsp:spPr>
        <a:xfrm>
          <a:off x="5508110" y="151042"/>
          <a:ext cx="4505585" cy="2861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A10C38-1CEE-40AC-B11B-00EDEA969E4D}">
      <dsp:nvSpPr>
        <dsp:cNvPr id="0" name=""/>
        <dsp:cNvSpPr/>
      </dsp:nvSpPr>
      <dsp:spPr>
        <a:xfrm>
          <a:off x="6008730" y="626631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Financial burden</a:t>
          </a:r>
        </a:p>
      </dsp:txBody>
      <dsp:txXfrm>
        <a:off x="6092527" y="710428"/>
        <a:ext cx="4337991" cy="2693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hyperlink" Target="https://twitter.com/BCEPShealth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12" Type="http://schemas.openxmlformats.org/officeDocument/2006/relationships/hyperlink" Target="https://www.facebook.com/BCEPShealth" TargetMode="External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11" Type="http://schemas.openxmlformats.org/officeDocument/2006/relationships/hyperlink" Target="http://www.uib.no/en/bceps" TargetMode="External"/><Relationship Id="rId5" Type="http://schemas.openxmlformats.org/officeDocument/2006/relationships/image" Target="../media/image13.png"/><Relationship Id="rId10" Type="http://schemas.openxmlformats.org/officeDocument/2006/relationships/image" Target="../media/image16.svg"/><Relationship Id="rId4" Type="http://schemas.openxmlformats.org/officeDocument/2006/relationships/image" Target="../media/image12.svg"/><Relationship Id="rId9" Type="http://schemas.openxmlformats.org/officeDocument/2006/relationships/image" Target="../media/image15.png"/><Relationship Id="rId14" Type="http://schemas.openxmlformats.org/officeDocument/2006/relationships/hyperlink" Target="https://www.youtube.com/channel/UC_Of4kTo-vvANsw82vPJ5ew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 bilde">
    <p:bg>
      <p:bgPr>
        <a:solidFill>
          <a:srgbClr val="FA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4CC9E40-43C9-4096-99C1-28E29724FE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384" y="2286266"/>
            <a:ext cx="5940453" cy="1483223"/>
          </a:xfrm>
        </p:spPr>
        <p:txBody>
          <a:bodyPr anchor="b"/>
          <a:lstStyle>
            <a:lvl1pPr algn="l">
              <a:lnSpc>
                <a:spcPts val="5652"/>
              </a:lnSpc>
              <a:defRPr sz="5002" spc="-8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2024" y="3905324"/>
            <a:ext cx="5952812" cy="951443"/>
          </a:xfrm>
        </p:spPr>
        <p:txBody>
          <a:bodyPr tIns="216000"/>
          <a:lstStyle>
            <a:lvl1pPr marL="0" indent="0" algn="l">
              <a:lnSpc>
                <a:spcPts val="2501"/>
              </a:lnSpc>
              <a:buNone/>
              <a:defRPr sz="2250" spc="-25" baseline="0">
                <a:solidFill>
                  <a:schemeClr val="tx2"/>
                </a:solidFill>
                <a:latin typeface="+mj-lt"/>
              </a:defRPr>
            </a:lvl1pPr>
            <a:lvl2pPr marL="457269" indent="0" algn="ctr">
              <a:buNone/>
              <a:defRPr sz="2000"/>
            </a:lvl2pPr>
            <a:lvl3pPr marL="914537" indent="0" algn="ctr">
              <a:buNone/>
              <a:defRPr sz="1800"/>
            </a:lvl3pPr>
            <a:lvl4pPr marL="1371806" indent="0" algn="ctr">
              <a:buNone/>
              <a:defRPr sz="1600"/>
            </a:lvl4pPr>
            <a:lvl5pPr marL="1829074" indent="0" algn="ctr">
              <a:buNone/>
              <a:defRPr sz="1600"/>
            </a:lvl5pPr>
            <a:lvl6pPr marL="2286343" indent="0" algn="ctr">
              <a:buNone/>
              <a:defRPr sz="1600"/>
            </a:lvl6pPr>
            <a:lvl7pPr marL="2743611" indent="0" algn="ctr">
              <a:buNone/>
              <a:defRPr sz="1600"/>
            </a:lvl7pPr>
            <a:lvl8pPr marL="3200880" indent="0" algn="ctr">
              <a:buNone/>
              <a:defRPr sz="1600"/>
            </a:lvl8pPr>
            <a:lvl9pPr marL="365814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C4D4EF6-1F10-4E8C-A95D-94877179FF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4384" y="1957794"/>
            <a:ext cx="5940453" cy="252262"/>
          </a:xfrm>
        </p:spPr>
        <p:txBody>
          <a:bodyPr/>
          <a:lstStyle>
            <a:lvl1pPr marL="0" indent="0">
              <a:buNone/>
              <a:defRPr sz="1500"/>
            </a:lvl1pPr>
          </a:lstStyle>
          <a:p>
            <a:pPr lvl="0"/>
            <a:r>
              <a:rPr lang="nb-NO" dirty="0"/>
              <a:t>Fritekst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835433-9BAB-4976-A2A6-40EC09388F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4384" y="4974757"/>
            <a:ext cx="5940453" cy="728992"/>
          </a:xfrm>
        </p:spPr>
        <p:txBody>
          <a:bodyPr/>
          <a:lstStyle>
            <a:lvl1pPr>
              <a:buNone/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/>
              <a:t>Navn og tittel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26D7104-6D0B-4EF8-9FC3-BDB125E8B0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25" y="5932856"/>
            <a:ext cx="1631110" cy="57567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C3A7BA0-59B6-4117-ABF3-4D0872789E2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38472" y="5703749"/>
            <a:ext cx="3395286" cy="786702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2B77A37-A21A-480A-923A-CCD661AFD1A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93573" y="1175795"/>
            <a:ext cx="3701625" cy="3716087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902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2085F5B-78E6-4EA6-BCB9-5229CAA28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773" y="46615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D701DA-2354-4F2E-8A1D-A0425B686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124" y="2290818"/>
            <a:ext cx="10515600" cy="3638721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0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ind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030" y="109651"/>
            <a:ext cx="10587408" cy="990427"/>
          </a:xfrm>
        </p:spPr>
        <p:txBody>
          <a:bodyPr/>
          <a:lstStyle>
            <a:lvl1pPr>
              <a:defRPr sz="2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C6B78B3-F99C-4F94-BB17-AF6511C5352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4647" y="1347043"/>
            <a:ext cx="10587408" cy="450874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3220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772" y="168500"/>
            <a:ext cx="10602580" cy="1655779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C6B78B3-F99C-4F94-BB17-AF6511C5352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09988" y="1915520"/>
            <a:ext cx="1581871" cy="11369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14">
            <a:extLst>
              <a:ext uri="{FF2B5EF4-FFF2-40B4-BE49-F238E27FC236}">
                <a16:creationId xmlns:a16="http://schemas.microsoft.com/office/drawing/2014/main" id="{39C3B6FF-D112-46A1-B3F9-19264BA1512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309988" y="3328274"/>
            <a:ext cx="1581871" cy="11369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4">
            <a:extLst>
              <a:ext uri="{FF2B5EF4-FFF2-40B4-BE49-F238E27FC236}">
                <a16:creationId xmlns:a16="http://schemas.microsoft.com/office/drawing/2014/main" id="{C716B930-CA45-4ABE-8756-684C338C808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309988" y="4741028"/>
            <a:ext cx="1581871" cy="11369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78C1A658-12A7-45C3-BE28-9E788AED8D4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93813" y="1915520"/>
            <a:ext cx="1581871" cy="11369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4">
            <a:extLst>
              <a:ext uri="{FF2B5EF4-FFF2-40B4-BE49-F238E27FC236}">
                <a16:creationId xmlns:a16="http://schemas.microsoft.com/office/drawing/2014/main" id="{81A8B8C7-128B-4194-928C-E49E3C87AEA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993813" y="3328274"/>
            <a:ext cx="1581871" cy="11369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4">
            <a:extLst>
              <a:ext uri="{FF2B5EF4-FFF2-40B4-BE49-F238E27FC236}">
                <a16:creationId xmlns:a16="http://schemas.microsoft.com/office/drawing/2014/main" id="{C488E78B-CAF6-4EF8-B22E-34F22FF0322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93813" y="4741028"/>
            <a:ext cx="1581871" cy="11369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D8CB6AD4-0091-4DC3-B2A9-F3779283B6E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677637" y="1915520"/>
            <a:ext cx="1581871" cy="11369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3938DAB7-DD83-47C6-8D62-5FB875B0F76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677637" y="3328274"/>
            <a:ext cx="1581871" cy="11369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id="{345F0B22-DEF3-48B9-A76A-3230F2C0AD6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677637" y="4741028"/>
            <a:ext cx="1581871" cy="11369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14">
            <a:extLst>
              <a:ext uri="{FF2B5EF4-FFF2-40B4-BE49-F238E27FC236}">
                <a16:creationId xmlns:a16="http://schemas.microsoft.com/office/drawing/2014/main" id="{C176D64B-7A7D-4AE4-A817-79F7A698E39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9361463" y="1915520"/>
            <a:ext cx="1581871" cy="11369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4">
            <a:extLst>
              <a:ext uri="{FF2B5EF4-FFF2-40B4-BE49-F238E27FC236}">
                <a16:creationId xmlns:a16="http://schemas.microsoft.com/office/drawing/2014/main" id="{B6C653EE-5B2E-4E96-8284-3063A3FE75DD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361463" y="3328274"/>
            <a:ext cx="1581871" cy="11369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4">
            <a:extLst>
              <a:ext uri="{FF2B5EF4-FFF2-40B4-BE49-F238E27FC236}">
                <a16:creationId xmlns:a16="http://schemas.microsoft.com/office/drawing/2014/main" id="{5D0D640C-9D4D-4C86-A1AF-BC1767D91955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361463" y="4741028"/>
            <a:ext cx="1581871" cy="11369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9565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Background pattern&#10;&#10;Description automatically generated">
            <a:extLst>
              <a:ext uri="{FF2B5EF4-FFF2-40B4-BE49-F238E27FC236}">
                <a16:creationId xmlns:a16="http://schemas.microsoft.com/office/drawing/2014/main" id="{C04505B4-9B38-4B06-AEC6-3A32AA5367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sp>
        <p:nvSpPr>
          <p:cNvPr id="11" name="Content Placeholder 14">
            <a:extLst>
              <a:ext uri="{FF2B5EF4-FFF2-40B4-BE49-F238E27FC236}">
                <a16:creationId xmlns:a16="http://schemas.microsoft.com/office/drawing/2014/main" id="{C716B930-CA45-4ABE-8756-684C338C808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624609" y="4465247"/>
            <a:ext cx="1581871" cy="11369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4">
            <a:extLst>
              <a:ext uri="{FF2B5EF4-FFF2-40B4-BE49-F238E27FC236}">
                <a16:creationId xmlns:a16="http://schemas.microsoft.com/office/drawing/2014/main" id="{5D0D640C-9D4D-4C86-A1AF-BC1767D91955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027789" y="4465246"/>
            <a:ext cx="1581871" cy="11369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80B9DE34-3BB1-4591-AFD3-AE14CB0E4E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9535" y="2447812"/>
            <a:ext cx="2156106" cy="1255597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5785A5CD-5CFD-4BCF-BC54-BE48D231F11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09863" y="4992443"/>
            <a:ext cx="1581871" cy="400227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A0B9D9BD-3D3A-43A8-A8E1-E4954359ACA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01684" y="5763839"/>
            <a:ext cx="2583535" cy="598616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B94FC7AE-E25A-471F-8344-53F6D5CDF2C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27731" y="5071696"/>
            <a:ext cx="170588" cy="32222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8DACA9A-88FE-4C5E-B66E-901DA37D881F}"/>
              </a:ext>
            </a:extLst>
          </p:cNvPr>
          <p:cNvCxnSpPr/>
          <p:nvPr userDrawn="1"/>
        </p:nvCxnSpPr>
        <p:spPr>
          <a:xfrm>
            <a:off x="2624609" y="1933799"/>
            <a:ext cx="698505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DF87734-0107-40B8-89C7-EFD01F70E478}"/>
              </a:ext>
            </a:extLst>
          </p:cNvPr>
          <p:cNvCxnSpPr/>
          <p:nvPr userDrawn="1"/>
        </p:nvCxnSpPr>
        <p:spPr>
          <a:xfrm>
            <a:off x="2605556" y="4134328"/>
            <a:ext cx="698505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32DA979-F40A-433C-9CAC-6A6D154840AB}"/>
              </a:ext>
            </a:extLst>
          </p:cNvPr>
          <p:cNvSpPr txBox="1"/>
          <p:nvPr userDrawn="1"/>
        </p:nvSpPr>
        <p:spPr>
          <a:xfrm>
            <a:off x="5093063" y="4500737"/>
            <a:ext cx="22921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500" b="1" u="sng" dirty="0">
                <a:solidFill>
                  <a:schemeClr val="accent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www.uib.no/en/bceps</a:t>
            </a:r>
            <a:endParaRPr lang="en-US" sz="1500" b="1" u="sng" dirty="0">
              <a:solidFill>
                <a:schemeClr val="accent1"/>
              </a:solidFill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224CCF2-7757-4E92-B7AC-EDF463B9E7A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19535" y="863701"/>
            <a:ext cx="2156106" cy="739067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5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/>
              <a:t>Kontaktinfo</a:t>
            </a:r>
            <a:endParaRPr lang="en-US" dirty="0"/>
          </a:p>
        </p:txBody>
      </p:sp>
      <p:sp>
        <p:nvSpPr>
          <p:cNvPr id="36" name="Rectangle 35">
            <a:hlinkClick r:id="rId12"/>
            <a:extLst>
              <a:ext uri="{FF2B5EF4-FFF2-40B4-BE49-F238E27FC236}">
                <a16:creationId xmlns:a16="http://schemas.microsoft.com/office/drawing/2014/main" id="{BC9937EE-CA14-4FE6-B3CA-21E350330B8C}"/>
              </a:ext>
            </a:extLst>
          </p:cNvPr>
          <p:cNvSpPr/>
          <p:nvPr userDrawn="1"/>
        </p:nvSpPr>
        <p:spPr>
          <a:xfrm>
            <a:off x="5226150" y="4938872"/>
            <a:ext cx="542996" cy="537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7" name="Rectangle 36">
            <a:hlinkClick r:id="rId13"/>
            <a:extLst>
              <a:ext uri="{FF2B5EF4-FFF2-40B4-BE49-F238E27FC236}">
                <a16:creationId xmlns:a16="http://schemas.microsoft.com/office/drawing/2014/main" id="{1EE09136-9EB0-4A75-BA11-80657A0E22D0}"/>
              </a:ext>
            </a:extLst>
          </p:cNvPr>
          <p:cNvSpPr/>
          <p:nvPr userDrawn="1"/>
        </p:nvSpPr>
        <p:spPr>
          <a:xfrm>
            <a:off x="5845636" y="4938872"/>
            <a:ext cx="542996" cy="537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8" name="Rectangle 37">
            <a:hlinkClick r:id="rId14"/>
            <a:extLst>
              <a:ext uri="{FF2B5EF4-FFF2-40B4-BE49-F238E27FC236}">
                <a16:creationId xmlns:a16="http://schemas.microsoft.com/office/drawing/2014/main" id="{F351BCC1-761A-495C-A5D2-0FE73D5FB609}"/>
              </a:ext>
            </a:extLst>
          </p:cNvPr>
          <p:cNvSpPr/>
          <p:nvPr userDrawn="1"/>
        </p:nvSpPr>
        <p:spPr>
          <a:xfrm>
            <a:off x="6432450" y="4938872"/>
            <a:ext cx="542996" cy="537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</p:spTree>
    <p:extLst>
      <p:ext uri="{BB962C8B-B14F-4D97-AF65-F5344CB8AC3E}">
        <p14:creationId xmlns:p14="http://schemas.microsoft.com/office/powerpoint/2010/main" val="4001135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3D1BFB-EA64-427D-A2D2-3E9534989E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70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page with colophon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870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ten bilde">
    <p:bg>
      <p:bgPr>
        <a:solidFill>
          <a:srgbClr val="FA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4F9A391-DFB4-4636-8F09-9B4C78F92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384" y="2286266"/>
            <a:ext cx="5940453" cy="1483223"/>
          </a:xfrm>
        </p:spPr>
        <p:txBody>
          <a:bodyPr anchor="b"/>
          <a:lstStyle>
            <a:lvl1pPr algn="l">
              <a:lnSpc>
                <a:spcPts val="5652"/>
              </a:lnSpc>
              <a:defRPr sz="5002" spc="-8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2024" y="3905324"/>
            <a:ext cx="5952812" cy="951443"/>
          </a:xfrm>
        </p:spPr>
        <p:txBody>
          <a:bodyPr tIns="216000"/>
          <a:lstStyle>
            <a:lvl1pPr marL="0" indent="0" algn="l">
              <a:lnSpc>
                <a:spcPts val="2501"/>
              </a:lnSpc>
              <a:buNone/>
              <a:defRPr sz="2250" spc="-25" baseline="0">
                <a:solidFill>
                  <a:schemeClr val="tx2"/>
                </a:solidFill>
                <a:latin typeface="+mj-lt"/>
              </a:defRPr>
            </a:lvl1pPr>
            <a:lvl2pPr marL="457269" indent="0" algn="ctr">
              <a:buNone/>
              <a:defRPr sz="2000"/>
            </a:lvl2pPr>
            <a:lvl3pPr marL="914537" indent="0" algn="ctr">
              <a:buNone/>
              <a:defRPr sz="1800"/>
            </a:lvl3pPr>
            <a:lvl4pPr marL="1371806" indent="0" algn="ctr">
              <a:buNone/>
              <a:defRPr sz="1600"/>
            </a:lvl4pPr>
            <a:lvl5pPr marL="1829074" indent="0" algn="ctr">
              <a:buNone/>
              <a:defRPr sz="1600"/>
            </a:lvl5pPr>
            <a:lvl6pPr marL="2286343" indent="0" algn="ctr">
              <a:buNone/>
              <a:defRPr sz="1600"/>
            </a:lvl6pPr>
            <a:lvl7pPr marL="2743611" indent="0" algn="ctr">
              <a:buNone/>
              <a:defRPr sz="1600"/>
            </a:lvl7pPr>
            <a:lvl8pPr marL="3200880" indent="0" algn="ctr">
              <a:buNone/>
              <a:defRPr sz="1600"/>
            </a:lvl8pPr>
            <a:lvl9pPr marL="365814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C4D4EF6-1F10-4E8C-A95D-94877179FF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4384" y="1957794"/>
            <a:ext cx="5940453" cy="252262"/>
          </a:xfrm>
        </p:spPr>
        <p:txBody>
          <a:bodyPr/>
          <a:lstStyle>
            <a:lvl1pPr marL="0" indent="0">
              <a:buNone/>
              <a:defRPr sz="1500"/>
            </a:lvl1pPr>
          </a:lstStyle>
          <a:p>
            <a:pPr lvl="0"/>
            <a:r>
              <a:rPr lang="nb-NO" dirty="0"/>
              <a:t>Fritekst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835433-9BAB-4976-A2A6-40EC09388F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4384" y="4974757"/>
            <a:ext cx="5940453" cy="728992"/>
          </a:xfrm>
        </p:spPr>
        <p:txBody>
          <a:bodyPr/>
          <a:lstStyle>
            <a:lvl1pPr>
              <a:buNone/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/>
              <a:t>Navn og tittel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26D7104-6D0B-4EF8-9FC3-BDB125E8B0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25" y="5932856"/>
            <a:ext cx="1631110" cy="57567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C3A7BA0-59B6-4117-ABF3-4D0872789E2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38472" y="5703749"/>
            <a:ext cx="3395286" cy="78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6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124" y="2290818"/>
            <a:ext cx="10515600" cy="36387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45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773" y="2753127"/>
            <a:ext cx="10515600" cy="313216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0D6D816-5594-46A7-98EA-D28CB8846C93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02031" y="2055487"/>
            <a:ext cx="10508342" cy="504954"/>
          </a:xfrm>
        </p:spPr>
        <p:txBody>
          <a:bodyPr tIns="216000"/>
          <a:lstStyle>
            <a:lvl1pPr marL="0" indent="0" algn="l">
              <a:lnSpc>
                <a:spcPts val="2501"/>
              </a:lnSpc>
              <a:buNone/>
              <a:defRPr sz="2000" b="1" spc="-25" baseline="0">
                <a:solidFill>
                  <a:schemeClr val="tx2"/>
                </a:solidFill>
                <a:latin typeface="+mn-lt"/>
              </a:defRPr>
            </a:lvl1pPr>
            <a:lvl2pPr marL="457269" indent="0" algn="ctr">
              <a:buNone/>
              <a:defRPr sz="2000"/>
            </a:lvl2pPr>
            <a:lvl3pPr marL="914537" indent="0" algn="ctr">
              <a:buNone/>
              <a:defRPr sz="1800"/>
            </a:lvl3pPr>
            <a:lvl4pPr marL="1371806" indent="0" algn="ctr">
              <a:buNone/>
              <a:defRPr sz="1600"/>
            </a:lvl4pPr>
            <a:lvl5pPr marL="1829074" indent="0" algn="ctr">
              <a:buNone/>
              <a:defRPr sz="1600"/>
            </a:lvl5pPr>
            <a:lvl6pPr marL="2286343" indent="0" algn="ctr">
              <a:buNone/>
              <a:defRPr sz="1600"/>
            </a:lvl6pPr>
            <a:lvl7pPr marL="2743611" indent="0" algn="ctr">
              <a:buNone/>
              <a:defRPr sz="1600"/>
            </a:lvl7pPr>
            <a:lvl8pPr marL="3200880" indent="0" algn="ctr">
              <a:buNone/>
              <a:defRPr sz="1600"/>
            </a:lvl8pPr>
            <a:lvl9pPr marL="365814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00AE0C-F862-43C8-9619-C041B4C0E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773" y="466154"/>
            <a:ext cx="10515600" cy="1325563"/>
          </a:xfrm>
        </p:spPr>
        <p:txBody>
          <a:bodyPr/>
          <a:lstStyle>
            <a:lvl1pPr>
              <a:defRPr sz="2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A9A348-CB12-4B05-9A4D-C92283CD1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124" y="2290818"/>
            <a:ext cx="10515600" cy="36387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4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773" y="654985"/>
            <a:ext cx="5520352" cy="112301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0D6D816-5594-46A7-98EA-D28CB8846C93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02031" y="1897417"/>
            <a:ext cx="5513094" cy="551143"/>
          </a:xfrm>
        </p:spPr>
        <p:txBody>
          <a:bodyPr tIns="216000" anchor="b"/>
          <a:lstStyle>
            <a:lvl1pPr marL="0" indent="0" algn="l">
              <a:lnSpc>
                <a:spcPts val="2501"/>
              </a:lnSpc>
              <a:buNone/>
              <a:defRPr sz="2000" b="1" spc="-25" baseline="0">
                <a:solidFill>
                  <a:schemeClr val="tx2"/>
                </a:solidFill>
                <a:latin typeface="+mn-lt"/>
              </a:defRPr>
            </a:lvl1pPr>
            <a:lvl2pPr marL="457269" indent="0" algn="ctr">
              <a:buNone/>
              <a:defRPr sz="2000"/>
            </a:lvl2pPr>
            <a:lvl3pPr marL="914537" indent="0" algn="ctr">
              <a:buNone/>
              <a:defRPr sz="1800"/>
            </a:lvl3pPr>
            <a:lvl4pPr marL="1371806" indent="0" algn="ctr">
              <a:buNone/>
              <a:defRPr sz="1600"/>
            </a:lvl4pPr>
            <a:lvl5pPr marL="1829074" indent="0" algn="ctr">
              <a:buNone/>
              <a:defRPr sz="1600"/>
            </a:lvl5pPr>
            <a:lvl6pPr marL="2286343" indent="0" algn="ctr">
              <a:buNone/>
              <a:defRPr sz="1600"/>
            </a:lvl6pPr>
            <a:lvl7pPr marL="2743611" indent="0" algn="ctr">
              <a:buNone/>
              <a:defRPr sz="1600"/>
            </a:lvl7pPr>
            <a:lvl8pPr marL="3200880" indent="0" algn="ctr">
              <a:buNone/>
              <a:defRPr sz="1600"/>
            </a:lvl8pPr>
            <a:lvl9pPr marL="365814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101081-AB2E-49B4-9B8B-61918AE2D6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4773" y="2567977"/>
            <a:ext cx="5520352" cy="333071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10F6138-1686-4C31-99CC-22C02DF6AB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88164" y="1"/>
            <a:ext cx="5703836" cy="554895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0F57A36-5B7B-473F-BCE6-5173E8F50A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5422" y="5687525"/>
            <a:ext cx="4909064" cy="211162"/>
          </a:xfrm>
        </p:spPr>
        <p:txBody>
          <a:bodyPr/>
          <a:lstStyle>
            <a:lvl1pPr algn="r">
              <a:buNone/>
              <a:defRPr sz="1000" i="1"/>
            </a:lvl1pPr>
          </a:lstStyle>
          <a:p>
            <a:pPr lvl="0"/>
            <a:r>
              <a:rPr lang="nb-NO" dirty="0"/>
              <a:t>Bildetekst og kreditering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3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rund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10F6138-1686-4C31-99CC-22C02DF6ABE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04860" y="791121"/>
            <a:ext cx="4797596" cy="4746721"/>
          </a:xfrm>
          <a:prstGeom prst="flowChartConnector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nb-NO" dirty="0"/>
              <a:t> 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E869D8C-8F1B-449E-A1B3-E7B02EEEF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773" y="654985"/>
            <a:ext cx="5520352" cy="112301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A0C3C12-84AF-4265-B4D6-B8C666E2A87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02031" y="1897417"/>
            <a:ext cx="5513094" cy="551143"/>
          </a:xfrm>
        </p:spPr>
        <p:txBody>
          <a:bodyPr tIns="216000" anchor="b"/>
          <a:lstStyle>
            <a:lvl1pPr marL="0" indent="0" algn="l">
              <a:lnSpc>
                <a:spcPts val="2501"/>
              </a:lnSpc>
              <a:buNone/>
              <a:defRPr sz="2000" b="1" spc="-25" baseline="0">
                <a:solidFill>
                  <a:schemeClr val="tx2"/>
                </a:solidFill>
                <a:latin typeface="+mn-lt"/>
              </a:defRPr>
            </a:lvl1pPr>
            <a:lvl2pPr marL="457269" indent="0" algn="ctr">
              <a:buNone/>
              <a:defRPr sz="2000"/>
            </a:lvl2pPr>
            <a:lvl3pPr marL="914537" indent="0" algn="ctr">
              <a:buNone/>
              <a:defRPr sz="1800"/>
            </a:lvl3pPr>
            <a:lvl4pPr marL="1371806" indent="0" algn="ctr">
              <a:buNone/>
              <a:defRPr sz="1600"/>
            </a:lvl4pPr>
            <a:lvl5pPr marL="1829074" indent="0" algn="ctr">
              <a:buNone/>
              <a:defRPr sz="1600"/>
            </a:lvl5pPr>
            <a:lvl6pPr marL="2286343" indent="0" algn="ctr">
              <a:buNone/>
              <a:defRPr sz="1600"/>
            </a:lvl6pPr>
            <a:lvl7pPr marL="2743611" indent="0" algn="ctr">
              <a:buNone/>
              <a:defRPr sz="1600"/>
            </a:lvl7pPr>
            <a:lvl8pPr marL="3200880" indent="0" algn="ctr">
              <a:buNone/>
              <a:defRPr sz="1600"/>
            </a:lvl8pPr>
            <a:lvl9pPr marL="365814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5E9EE85-1480-4378-8806-744823B5AA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4773" y="2567977"/>
            <a:ext cx="5520352" cy="333071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EF9B2D44-7877-4F1D-90BF-00AD6B80D8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5422" y="5687525"/>
            <a:ext cx="4909064" cy="211162"/>
          </a:xfrm>
        </p:spPr>
        <p:txBody>
          <a:bodyPr/>
          <a:lstStyle>
            <a:lvl1pPr algn="r">
              <a:buNone/>
              <a:defRPr sz="1000" i="1"/>
            </a:lvl1pPr>
          </a:lstStyle>
          <a:p>
            <a:pPr lvl="0"/>
            <a:r>
              <a:rPr lang="nb-NO" dirty="0"/>
              <a:t>Bildetekst og kreditering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047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id="{A0D93457-D052-404B-B405-DCFF22E164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38"/>
          <a:stretch/>
        </p:blipFill>
        <p:spPr>
          <a:xfrm>
            <a:off x="0" y="49"/>
            <a:ext cx="12192000" cy="68579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87808" y="2183016"/>
            <a:ext cx="6711390" cy="1894990"/>
          </a:xfrm>
        </p:spPr>
        <p:txBody>
          <a:bodyPr anchor="ctr"/>
          <a:lstStyle>
            <a:lvl1pPr algn="ctr">
              <a:defRPr sz="5002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Tittelside</a:t>
            </a:r>
            <a:endParaRPr lang="en-US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21F8DD74-57BF-4C47-8A63-24E4CEF97C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1124" y="6217304"/>
            <a:ext cx="1085072" cy="382961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7775B8C4-CD98-412D-8839-62C68FF78E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79545" y="6060919"/>
            <a:ext cx="2085287" cy="48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6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10F6138-1686-4C31-99CC-22C02DF6AB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88164" y="2"/>
            <a:ext cx="5703836" cy="299179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0F57A36-5B7B-473F-BCE6-5173E8F50A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5422" y="5687525"/>
            <a:ext cx="4909064" cy="211162"/>
          </a:xfrm>
        </p:spPr>
        <p:txBody>
          <a:bodyPr/>
          <a:lstStyle>
            <a:lvl1pPr algn="r">
              <a:buNone/>
              <a:defRPr sz="1000" i="1"/>
            </a:lvl1pPr>
          </a:lstStyle>
          <a:p>
            <a:pPr lvl="0"/>
            <a:r>
              <a:rPr lang="nb-NO" dirty="0"/>
              <a:t>Bildetekst og kreditering</a:t>
            </a:r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0F6BFF16-C320-4422-8A9F-9B548416A0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8164" y="2991797"/>
            <a:ext cx="2878282" cy="255423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AD3D6F96-ABD5-4AC9-9A65-39D879A4B1D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66446" y="2991797"/>
            <a:ext cx="2825554" cy="255423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E541DA5-2DA0-45B7-B36F-C2DF30E90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773" y="654985"/>
            <a:ext cx="5520352" cy="112301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BF38F15B-4F47-43E9-8B64-BFAD033A9E6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02031" y="1897417"/>
            <a:ext cx="5513094" cy="551143"/>
          </a:xfrm>
        </p:spPr>
        <p:txBody>
          <a:bodyPr tIns="216000" anchor="b"/>
          <a:lstStyle>
            <a:lvl1pPr marL="0" indent="0" algn="l">
              <a:lnSpc>
                <a:spcPts val="2501"/>
              </a:lnSpc>
              <a:buNone/>
              <a:defRPr sz="2000" b="1" spc="-25" baseline="0">
                <a:solidFill>
                  <a:schemeClr val="tx2"/>
                </a:solidFill>
                <a:latin typeface="+mn-lt"/>
              </a:defRPr>
            </a:lvl1pPr>
            <a:lvl2pPr marL="457269" indent="0" algn="ctr">
              <a:buNone/>
              <a:defRPr sz="2000"/>
            </a:lvl2pPr>
            <a:lvl3pPr marL="914537" indent="0" algn="ctr">
              <a:buNone/>
              <a:defRPr sz="1800"/>
            </a:lvl3pPr>
            <a:lvl4pPr marL="1371806" indent="0" algn="ctr">
              <a:buNone/>
              <a:defRPr sz="1600"/>
            </a:lvl4pPr>
            <a:lvl5pPr marL="1829074" indent="0" algn="ctr">
              <a:buNone/>
              <a:defRPr sz="1600"/>
            </a:lvl5pPr>
            <a:lvl6pPr marL="2286343" indent="0" algn="ctr">
              <a:buNone/>
              <a:defRPr sz="1600"/>
            </a:lvl6pPr>
            <a:lvl7pPr marL="2743611" indent="0" algn="ctr">
              <a:buNone/>
              <a:defRPr sz="1600"/>
            </a:lvl7pPr>
            <a:lvl8pPr marL="3200880" indent="0" algn="ctr">
              <a:buNone/>
              <a:defRPr sz="1600"/>
            </a:lvl8pPr>
            <a:lvl9pPr marL="365814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531B1858-7A4C-4A49-922D-55B14AF469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4773" y="2567977"/>
            <a:ext cx="5520352" cy="333071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900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4773" y="466154"/>
            <a:ext cx="10515600" cy="132556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</a:t>
            </a:r>
            <a:r>
              <a:rPr lang="en-US" dirty="0" err="1"/>
              <a:t>sollicitudin</a:t>
            </a:r>
            <a:r>
              <a:rPr lang="en-US" dirty="0"/>
              <a:t> semper </a:t>
            </a:r>
            <a:r>
              <a:rPr lang="en-US" dirty="0" err="1"/>
              <a:t>justo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124" y="2290817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A2C9954-15B7-4316-943D-E48D9D9FBF8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01124" y="6217304"/>
            <a:ext cx="1085072" cy="38296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88F4F14-301C-4E14-A775-555791ED099F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379545" y="6060919"/>
            <a:ext cx="2085287" cy="48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8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</p:sldLayoutIdLst>
  <p:txStyles>
    <p:titleStyle>
      <a:lvl1pPr algn="l" defTabSz="914537" rtl="0" eaLnBrk="1" latinLnBrk="0" hangingPunct="1">
        <a:lnSpc>
          <a:spcPts val="4101"/>
        </a:lnSpc>
        <a:spcBef>
          <a:spcPct val="0"/>
        </a:spcBef>
        <a:buNone/>
        <a:defRPr sz="3751" kern="1200" spc="-65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0428" indent="-260428" algn="l" defTabSz="914537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903" indent="-228634" algn="l" defTabSz="914537" rtl="0" eaLnBrk="1" latinLnBrk="0" hangingPunct="1">
        <a:lnSpc>
          <a:spcPct val="100000"/>
        </a:lnSpc>
        <a:spcBef>
          <a:spcPts val="95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171" indent="-228634" algn="l" defTabSz="91453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440" indent="-228634" algn="l" defTabSz="914537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708" indent="-228634" algn="l" defTabSz="914537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977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45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14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83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9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37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06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74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43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11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8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4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FBC24-135E-4127-875C-271926C95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384" y="2286267"/>
            <a:ext cx="5940453" cy="1142734"/>
          </a:xfrm>
        </p:spPr>
        <p:txBody>
          <a:bodyPr/>
          <a:lstStyle/>
          <a:p>
            <a:r>
              <a:rPr lang="en-US" sz="4400" dirty="0"/>
              <a:t>Priority setting in health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01337E-5BAE-402C-BC71-2D47FC1CB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2025" y="3429000"/>
            <a:ext cx="5952812" cy="951443"/>
          </a:xfrm>
        </p:spPr>
        <p:txBody>
          <a:bodyPr/>
          <a:lstStyle/>
          <a:p>
            <a:r>
              <a:rPr lang="en-US" dirty="0"/>
              <a:t>- Principles and criteria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FE174F-D39A-4F2D-AA8B-F78BCA5317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4384" y="4805792"/>
            <a:ext cx="5940453" cy="728992"/>
          </a:xfrm>
        </p:spPr>
        <p:txBody>
          <a:bodyPr/>
          <a:lstStyle/>
          <a:p>
            <a:r>
              <a:rPr lang="en-US" sz="2800" b="1" dirty="0"/>
              <a:t>Kjell Arne Johansson, MD, PhD</a:t>
            </a:r>
          </a:p>
          <a:p>
            <a:r>
              <a:rPr lang="en-US" dirty="0"/>
              <a:t>Professor, specialist in addiction medicine</a:t>
            </a:r>
          </a:p>
        </p:txBody>
      </p:sp>
      <p:pic>
        <p:nvPicPr>
          <p:cNvPr id="12" name="Picture Placeholder 11" descr="A picture containing table, indoor, wall, person&#10;&#10;Description automatically generated">
            <a:extLst>
              <a:ext uri="{FF2B5EF4-FFF2-40B4-BE49-F238E27FC236}">
                <a16:creationId xmlns:a16="http://schemas.microsoft.com/office/drawing/2014/main" id="{0E141EC4-FBAB-4AFC-8EE3-9A15B89A790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4" r="126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6745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8A94FCA-1452-6DFE-5A4E-4D6572A2EC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6995248"/>
              </p:ext>
            </p:extLst>
          </p:nvPr>
        </p:nvGraphicFramePr>
        <p:xfrm>
          <a:off x="794773" y="1447538"/>
          <a:ext cx="10515600" cy="3638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AF3ABD8-C03A-58ED-7D40-6898BDC68428}"/>
              </a:ext>
            </a:extLst>
          </p:cNvPr>
          <p:cNvSpPr txBox="1"/>
          <p:nvPr/>
        </p:nvSpPr>
        <p:spPr>
          <a:xfrm>
            <a:off x="1637498" y="5158624"/>
            <a:ext cx="85401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…and move towards public finance 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(mandatory prepayment with pooling of funds - tax/insurance)</a:t>
            </a:r>
            <a:endParaRPr lang="nb-NO" sz="2000" b="1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1F24CE-C7C9-FDC3-C602-778818FE58AD}"/>
              </a:ext>
            </a:extLst>
          </p:cNvPr>
          <p:cNvSpPr txBox="1"/>
          <p:nvPr/>
        </p:nvSpPr>
        <p:spPr>
          <a:xfrm>
            <a:off x="444775" y="407043"/>
            <a:ext cx="8898007" cy="66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751" b="0" i="0" u="none" strike="noStrike" kern="1200" cap="none" spc="-65" normalizeH="0" baseline="0" noProof="0" dirty="0">
                <a:ln>
                  <a:noFill/>
                </a:ln>
                <a:solidFill>
                  <a:srgbClr val="E95A50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Reduce out-of-pocket payments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82996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tastrophic expenditure to pay for surgery worldwide: a modelling study -  The Lancet Global Health">
            <a:extLst>
              <a:ext uri="{FF2B5EF4-FFF2-40B4-BE49-F238E27FC236}">
                <a16:creationId xmlns:a16="http://schemas.microsoft.com/office/drawing/2014/main" id="{218AC230-E9BF-AC56-5CAF-97C06F979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952500"/>
            <a:ext cx="894397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08A244-FF64-E75D-CDC5-36E6A02E77DE}"/>
              </a:ext>
            </a:extLst>
          </p:cNvPr>
          <p:cNvSpPr txBox="1"/>
          <p:nvPr/>
        </p:nvSpPr>
        <p:spPr>
          <a:xfrm>
            <a:off x="3048526" y="5970429"/>
            <a:ext cx="60949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Shrime</a:t>
            </a:r>
            <a:r>
              <a:rPr lang="en-US" dirty="0"/>
              <a:t> et al., The Lancet Global Health (2015)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6780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4294967295"/>
          </p:nvPr>
        </p:nvSpPr>
        <p:spPr>
          <a:xfrm>
            <a:off x="770416" y="1289746"/>
            <a:ext cx="3217333" cy="479823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b="1" dirty="0" err="1"/>
              <a:t>Acceptable</a:t>
            </a:r>
            <a:r>
              <a:rPr lang="nb-NO" b="1" dirty="0"/>
              <a:t> </a:t>
            </a:r>
            <a:r>
              <a:rPr lang="nb-NO" b="1" dirty="0" err="1"/>
              <a:t>criteria</a:t>
            </a:r>
            <a:endParaRPr lang="nb-NO" b="1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4294967295"/>
          </p:nvPr>
        </p:nvSpPr>
        <p:spPr>
          <a:xfrm>
            <a:off x="770417" y="1748626"/>
            <a:ext cx="3217333" cy="4095583"/>
          </a:xfrm>
          <a:solidFill>
            <a:srgbClr val="92D050"/>
          </a:solidFill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nb-NO" dirty="0" err="1"/>
              <a:t>Maximize</a:t>
            </a:r>
            <a:r>
              <a:rPr lang="nb-NO" dirty="0"/>
              <a:t> </a:t>
            </a:r>
            <a:r>
              <a:rPr lang="nb-NO" dirty="0" err="1"/>
              <a:t>health</a:t>
            </a:r>
            <a:endParaRPr lang="nb-NO" dirty="0"/>
          </a:p>
          <a:p>
            <a:pPr lvl="1"/>
            <a:r>
              <a:rPr lang="nb-NO" sz="1800" i="1" dirty="0"/>
              <a:t>Cost-</a:t>
            </a:r>
            <a:r>
              <a:rPr lang="nb-NO" sz="1800" i="1" dirty="0" err="1"/>
              <a:t>effectiveness</a:t>
            </a:r>
            <a:endParaRPr lang="nb-NO" sz="1800" i="1" dirty="0"/>
          </a:p>
          <a:p>
            <a:pPr lvl="1"/>
            <a:r>
              <a:rPr lang="nb-NO" sz="1800" i="1" dirty="0"/>
              <a:t>Effectiveness</a:t>
            </a:r>
          </a:p>
          <a:p>
            <a:pPr lvl="1"/>
            <a:r>
              <a:rPr lang="nb-NO" sz="1800" i="1" dirty="0" err="1"/>
              <a:t>Quality</a:t>
            </a:r>
            <a:r>
              <a:rPr lang="nb-NO" sz="1800" i="1" dirty="0"/>
              <a:t> </a:t>
            </a:r>
            <a:r>
              <a:rPr lang="nb-NO" sz="1800" i="1" dirty="0" err="1"/>
              <a:t>of</a:t>
            </a:r>
            <a:r>
              <a:rPr lang="nb-NO" sz="1800" i="1" dirty="0"/>
              <a:t> </a:t>
            </a:r>
            <a:r>
              <a:rPr lang="nb-NO" sz="1800" i="1" dirty="0" err="1"/>
              <a:t>evidence</a:t>
            </a:r>
            <a:endParaRPr lang="nb-NO" sz="1800" i="1" dirty="0"/>
          </a:p>
          <a:p>
            <a:pPr>
              <a:buFont typeface="+mj-lt"/>
              <a:buAutoNum type="arabicPeriod"/>
            </a:pPr>
            <a:endParaRPr lang="nb-NO" dirty="0"/>
          </a:p>
          <a:p>
            <a:pPr>
              <a:buFont typeface="+mj-lt"/>
              <a:buAutoNum type="arabicPeriod"/>
            </a:pPr>
            <a:r>
              <a:rPr lang="nb-NO" dirty="0" err="1"/>
              <a:t>Priority</a:t>
            </a:r>
            <a:r>
              <a:rPr lang="nb-NO" dirty="0"/>
              <a:t> to </a:t>
            </a:r>
            <a:r>
              <a:rPr lang="nb-NO" dirty="0" err="1"/>
              <a:t>worst-off</a:t>
            </a:r>
            <a:endParaRPr lang="nb-NO" dirty="0"/>
          </a:p>
          <a:p>
            <a:pPr lvl="1"/>
            <a:r>
              <a:rPr lang="nb-NO" sz="1800" dirty="0"/>
              <a:t>Lifetime </a:t>
            </a:r>
            <a:r>
              <a:rPr lang="nb-NO" sz="1800" dirty="0" err="1"/>
              <a:t>health</a:t>
            </a:r>
            <a:r>
              <a:rPr lang="nb-NO" sz="1800" dirty="0"/>
              <a:t> loss</a:t>
            </a:r>
          </a:p>
          <a:p>
            <a:pPr lvl="1"/>
            <a:r>
              <a:rPr lang="nb-NO" sz="1800" dirty="0" err="1"/>
              <a:t>Disadvantaged</a:t>
            </a:r>
            <a:r>
              <a:rPr lang="nb-NO" sz="1800" dirty="0"/>
              <a:t> </a:t>
            </a:r>
            <a:r>
              <a:rPr lang="nb-NO" sz="1800" dirty="0" err="1"/>
              <a:t>groups</a:t>
            </a:r>
            <a:endParaRPr lang="nb-NO" sz="1800" dirty="0"/>
          </a:p>
          <a:p>
            <a:pPr>
              <a:buFont typeface="+mj-lt"/>
              <a:buAutoNum type="arabicPeriod"/>
            </a:pP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2397104" y="6382382"/>
            <a:ext cx="6766774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1" dirty="0"/>
              <a:t>Source: WHO </a:t>
            </a:r>
            <a:r>
              <a:rPr lang="nb-NO" sz="1051" dirty="0" err="1"/>
              <a:t>Guidance</a:t>
            </a:r>
            <a:r>
              <a:rPr lang="nb-NO" sz="1051" dirty="0"/>
              <a:t> </a:t>
            </a:r>
            <a:r>
              <a:rPr lang="nb-NO" sz="1051" dirty="0" err="1"/>
              <a:t>on</a:t>
            </a:r>
            <a:r>
              <a:rPr lang="nb-NO" sz="1051" dirty="0"/>
              <a:t> </a:t>
            </a:r>
            <a:r>
              <a:rPr lang="nb-NO" sz="1051" dirty="0" err="1"/>
              <a:t>priority</a:t>
            </a:r>
            <a:r>
              <a:rPr lang="nb-NO" sz="1051" dirty="0"/>
              <a:t> setting in </a:t>
            </a:r>
            <a:r>
              <a:rPr lang="nb-NO" sz="1051" dirty="0" err="1"/>
              <a:t>health</a:t>
            </a:r>
            <a:r>
              <a:rPr lang="nb-NO" sz="1051" dirty="0"/>
              <a:t> </a:t>
            </a:r>
            <a:r>
              <a:rPr lang="nb-NO" sz="1051" dirty="0" err="1"/>
              <a:t>care</a:t>
            </a:r>
            <a:r>
              <a:rPr lang="nb-NO" sz="1051" dirty="0"/>
              <a:t> (GPS Health) 2014, Prioriteringsforskriften (2017), WHO Fair Choices </a:t>
            </a:r>
            <a:r>
              <a:rPr lang="nb-NO" sz="1051" dirty="0" err="1"/>
              <a:t>on</a:t>
            </a:r>
            <a:r>
              <a:rPr lang="nb-NO" sz="1051" dirty="0"/>
              <a:t> </a:t>
            </a:r>
            <a:r>
              <a:rPr lang="nb-NO" sz="1051" dirty="0" err="1"/>
              <a:t>Pathway</a:t>
            </a:r>
            <a:r>
              <a:rPr lang="nb-NO" sz="1051" dirty="0"/>
              <a:t> </a:t>
            </a:r>
            <a:r>
              <a:rPr lang="nb-NO" sz="1051" dirty="0" err="1"/>
              <a:t>towards</a:t>
            </a:r>
            <a:r>
              <a:rPr lang="nb-NO" sz="1051" dirty="0"/>
              <a:t> UHC (2016), Norheim OF. Health Care Analysis 2002  </a:t>
            </a:r>
          </a:p>
        </p:txBody>
      </p:sp>
      <p:sp>
        <p:nvSpPr>
          <p:cNvPr id="9" name="Plassholder for innhold 3">
            <a:extLst>
              <a:ext uri="{FF2B5EF4-FFF2-40B4-BE49-F238E27FC236}">
                <a16:creationId xmlns:a16="http://schemas.microsoft.com/office/drawing/2014/main" id="{3391DD0B-F459-F147-BE7D-2B8FA8D0028B}"/>
              </a:ext>
            </a:extLst>
          </p:cNvPr>
          <p:cNvSpPr txBox="1">
            <a:spLocks/>
          </p:cNvSpPr>
          <p:nvPr/>
        </p:nvSpPr>
        <p:spPr bwMode="auto">
          <a:xfrm>
            <a:off x="4325803" y="1780639"/>
            <a:ext cx="3217653" cy="406357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+mj-lt"/>
              <a:buAutoNum type="arabicPeriod"/>
            </a:pPr>
            <a:r>
              <a:rPr lang="en" sz="2000" kern="0" dirty="0"/>
              <a:t>Age</a:t>
            </a:r>
          </a:p>
          <a:p>
            <a:pPr>
              <a:buFont typeface="+mj-lt"/>
              <a:buAutoNum type="arabicPeriod"/>
            </a:pPr>
            <a:r>
              <a:rPr lang="en" sz="2000" kern="0" dirty="0"/>
              <a:t>Productivity</a:t>
            </a:r>
          </a:p>
          <a:p>
            <a:pPr>
              <a:buFont typeface="+mj-lt"/>
              <a:buAutoNum type="arabicPeriod"/>
            </a:pPr>
            <a:r>
              <a:rPr lang="en" sz="2000" kern="0" dirty="0"/>
              <a:t>Responsibility for health</a:t>
            </a:r>
          </a:p>
          <a:p>
            <a:pPr>
              <a:buFont typeface="+mj-lt"/>
              <a:buAutoNum type="arabicPeriod"/>
            </a:pPr>
            <a:r>
              <a:rPr lang="en" sz="2000" kern="0" dirty="0"/>
              <a:t>Disease burden</a:t>
            </a:r>
          </a:p>
          <a:p>
            <a:pPr>
              <a:buFont typeface="+mj-lt"/>
              <a:buAutoNum type="arabicPeriod"/>
            </a:pPr>
            <a:r>
              <a:rPr lang="en" sz="2000" kern="0" dirty="0"/>
              <a:t>Budget impact</a:t>
            </a:r>
          </a:p>
          <a:p>
            <a:pPr>
              <a:buFont typeface="+mj-lt"/>
              <a:buAutoNum type="arabicPeriod"/>
            </a:pPr>
            <a:r>
              <a:rPr lang="en" sz="2000" kern="0" dirty="0"/>
              <a:t>Rare diseases</a:t>
            </a:r>
          </a:p>
          <a:p>
            <a:pPr>
              <a:buFont typeface="+mj-lt"/>
              <a:buAutoNum type="arabicPeriod"/>
            </a:pPr>
            <a:endParaRPr lang="en" sz="2000" kern="0" dirty="0"/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1BA56E48-E357-2B49-A1F7-D0CFFC6A2F39}"/>
              </a:ext>
            </a:extLst>
          </p:cNvPr>
          <p:cNvSpPr txBox="1">
            <a:spLocks/>
          </p:cNvSpPr>
          <p:nvPr/>
        </p:nvSpPr>
        <p:spPr bwMode="auto">
          <a:xfrm>
            <a:off x="7881189" y="1769569"/>
            <a:ext cx="3217653" cy="40955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+mj-lt"/>
              <a:buAutoNum type="arabicPeriod"/>
            </a:pPr>
            <a:r>
              <a:rPr lang="nb-NO" sz="2000" kern="0" dirty="0" err="1"/>
              <a:t>Gender</a:t>
            </a:r>
            <a:endParaRPr lang="nb-NO" sz="2000" kern="0" dirty="0"/>
          </a:p>
          <a:p>
            <a:pPr>
              <a:buFont typeface="+mj-lt"/>
              <a:buAutoNum type="arabicPeriod"/>
            </a:pPr>
            <a:r>
              <a:rPr lang="nb-NO" sz="2000" kern="0" dirty="0" err="1"/>
              <a:t>Sexual</a:t>
            </a:r>
            <a:r>
              <a:rPr lang="nb-NO" sz="2000" kern="0" dirty="0"/>
              <a:t> </a:t>
            </a:r>
            <a:r>
              <a:rPr lang="nb-NO" sz="2000" kern="0" dirty="0" err="1"/>
              <a:t>orientation</a:t>
            </a:r>
            <a:endParaRPr lang="nb-NO" sz="2000" kern="0" dirty="0"/>
          </a:p>
          <a:p>
            <a:pPr>
              <a:buFont typeface="+mj-lt"/>
              <a:buAutoNum type="arabicPeriod"/>
            </a:pPr>
            <a:r>
              <a:rPr lang="nb-NO" sz="2000" kern="0" dirty="0"/>
              <a:t>Religion</a:t>
            </a:r>
          </a:p>
          <a:p>
            <a:pPr>
              <a:buFont typeface="+mj-lt"/>
              <a:buAutoNum type="arabicPeriod"/>
            </a:pPr>
            <a:r>
              <a:rPr lang="nb-NO" sz="2000" kern="0" dirty="0"/>
              <a:t>Race</a:t>
            </a:r>
          </a:p>
          <a:p>
            <a:pPr>
              <a:buFont typeface="+mj-lt"/>
              <a:buAutoNum type="arabicPeriod"/>
            </a:pPr>
            <a:r>
              <a:rPr lang="nb-NO" sz="2000" kern="0" dirty="0" err="1"/>
              <a:t>Social</a:t>
            </a:r>
            <a:r>
              <a:rPr lang="nb-NO" sz="2000" kern="0" dirty="0"/>
              <a:t> status</a:t>
            </a:r>
          </a:p>
          <a:p>
            <a:pPr>
              <a:buFont typeface="+mj-lt"/>
              <a:buAutoNum type="arabicPeriod"/>
            </a:pPr>
            <a:r>
              <a:rPr lang="nb-NO" sz="2000" kern="0" dirty="0" err="1"/>
              <a:t>Education</a:t>
            </a:r>
            <a:endParaRPr lang="nb-NO" sz="2000" kern="0" dirty="0"/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55656C57-D3E3-E84A-A5BB-787CDCB6E7C8}"/>
              </a:ext>
            </a:extLst>
          </p:cNvPr>
          <p:cNvSpPr txBox="1">
            <a:spLocks/>
          </p:cNvSpPr>
          <p:nvPr/>
        </p:nvSpPr>
        <p:spPr>
          <a:xfrm>
            <a:off x="7881189" y="1300816"/>
            <a:ext cx="3217653" cy="479823"/>
          </a:xfrm>
          <a:prstGeom prst="rect">
            <a:avLst/>
          </a:prstGeom>
          <a:solidFill>
            <a:schemeClr val="accent1"/>
          </a:solidFill>
        </p:spPr>
        <p:txBody>
          <a:bodyPr vert="horz" lIns="68580" tIns="34291" rIns="68580" bIns="3429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000" b="1" dirty="0" err="1"/>
              <a:t>Unacceptable</a:t>
            </a:r>
            <a:r>
              <a:rPr lang="nb-NO" sz="2000" b="1" dirty="0"/>
              <a:t> </a:t>
            </a:r>
            <a:r>
              <a:rPr lang="nb-NO" sz="2000" b="1" dirty="0" err="1"/>
              <a:t>criteria</a:t>
            </a:r>
            <a:endParaRPr lang="nb-NO" sz="2000" b="1" dirty="0"/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85B05466-99AC-C64D-991F-E9A05EF8C02C}"/>
              </a:ext>
            </a:extLst>
          </p:cNvPr>
          <p:cNvSpPr txBox="1">
            <a:spLocks/>
          </p:cNvSpPr>
          <p:nvPr/>
        </p:nvSpPr>
        <p:spPr>
          <a:xfrm>
            <a:off x="4325803" y="1300816"/>
            <a:ext cx="3217333" cy="479823"/>
          </a:xfrm>
          <a:prstGeom prst="rect">
            <a:avLst/>
          </a:prstGeom>
          <a:solidFill>
            <a:srgbClr val="FFC000"/>
          </a:solidFill>
        </p:spPr>
        <p:txBody>
          <a:bodyPr vert="horz" lIns="68580" tIns="34291" rIns="68580" bIns="3429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000" b="1" dirty="0" err="1"/>
              <a:t>Contested</a:t>
            </a:r>
            <a:r>
              <a:rPr lang="nb-NO" sz="2000" b="1" dirty="0"/>
              <a:t> </a:t>
            </a:r>
            <a:r>
              <a:rPr lang="nb-NO" sz="2000" b="1" dirty="0" err="1"/>
              <a:t>criteria</a:t>
            </a:r>
            <a:endParaRPr lang="nb-NO" sz="2000" b="1" dirty="0"/>
          </a:p>
        </p:txBody>
      </p:sp>
      <p:sp>
        <p:nvSpPr>
          <p:cNvPr id="15" name="Tittel 3">
            <a:extLst>
              <a:ext uri="{FF2B5EF4-FFF2-40B4-BE49-F238E27FC236}">
                <a16:creationId xmlns:a16="http://schemas.microsoft.com/office/drawing/2014/main" id="{F9E18B8C-30F7-2944-BB50-6A3345014E54}"/>
              </a:ext>
            </a:extLst>
          </p:cNvPr>
          <p:cNvSpPr txBox="1">
            <a:spLocks/>
          </p:cNvSpPr>
          <p:nvPr/>
        </p:nvSpPr>
        <p:spPr bwMode="auto">
          <a:xfrm>
            <a:off x="770416" y="358788"/>
            <a:ext cx="8229600" cy="47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1" rIns="68580" bIns="34291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E4A4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E4A48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E4A48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E4A48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E4A48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nb-NO" sz="4000" kern="0" dirty="0" err="1">
                <a:solidFill>
                  <a:schemeClr val="accent1"/>
                </a:solidFill>
              </a:rPr>
              <a:t>Ethical</a:t>
            </a:r>
            <a:r>
              <a:rPr lang="nb-NO" sz="4000" kern="0" dirty="0">
                <a:solidFill>
                  <a:schemeClr val="accent1"/>
                </a:solidFill>
              </a:rPr>
              <a:t> </a:t>
            </a:r>
            <a:r>
              <a:rPr lang="nb-NO" sz="4000" kern="0" dirty="0" err="1">
                <a:solidFill>
                  <a:schemeClr val="accent1"/>
                </a:solidFill>
              </a:rPr>
              <a:t>criteria</a:t>
            </a:r>
            <a:r>
              <a:rPr lang="nb-NO" sz="4000" kern="0" dirty="0">
                <a:solidFill>
                  <a:schemeClr val="accent1"/>
                </a:solidFill>
              </a:rPr>
              <a:t> for </a:t>
            </a:r>
            <a:r>
              <a:rPr lang="nb-NO" sz="4000" kern="0" dirty="0" err="1">
                <a:solidFill>
                  <a:schemeClr val="accent1"/>
                </a:solidFill>
              </a:rPr>
              <a:t>selecting</a:t>
            </a:r>
            <a:r>
              <a:rPr lang="nb-NO" sz="4000" kern="0" dirty="0">
                <a:solidFill>
                  <a:schemeClr val="accent1"/>
                </a:solidFill>
              </a:rPr>
              <a:t> services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EBB9BE-2884-4952-07D0-18A9E86A10A1}"/>
              </a:ext>
            </a:extLst>
          </p:cNvPr>
          <p:cNvSpPr txBox="1"/>
          <p:nvPr/>
        </p:nvSpPr>
        <p:spPr>
          <a:xfrm rot="20762928">
            <a:off x="2534776" y="1672214"/>
            <a:ext cx="6098842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nb-NO" sz="6000" dirty="0"/>
          </a:p>
          <a:p>
            <a:pPr algn="ctr"/>
            <a:r>
              <a:rPr lang="nb-NO" sz="6000" dirty="0"/>
              <a:t>Financial risk </a:t>
            </a:r>
            <a:r>
              <a:rPr lang="nb-NO" sz="6000" dirty="0" err="1"/>
              <a:t>protection</a:t>
            </a:r>
            <a:endParaRPr lang="nb-NO" sz="6000" dirty="0"/>
          </a:p>
          <a:p>
            <a:pPr algn="ctr"/>
            <a:endParaRPr lang="nb-NO" sz="6000" dirty="0"/>
          </a:p>
        </p:txBody>
      </p:sp>
    </p:spTree>
    <p:extLst>
      <p:ext uri="{BB962C8B-B14F-4D97-AF65-F5344CB8AC3E}">
        <p14:creationId xmlns:p14="http://schemas.microsoft.com/office/powerpoint/2010/main" val="281798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88D9276C-870A-46D6-BEF6-92541DDD274D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38" y="4700464"/>
            <a:ext cx="1582737" cy="666997"/>
          </a:xfrm>
        </p:spPr>
      </p:pic>
      <p:pic>
        <p:nvPicPr>
          <p:cNvPr id="8" name="Content Placeholder 7" descr="Logo, company name&#10;&#10;Description automatically generated">
            <a:extLst>
              <a:ext uri="{FF2B5EF4-FFF2-40B4-BE49-F238E27FC236}">
                <a16:creationId xmlns:a16="http://schemas.microsoft.com/office/drawing/2014/main" id="{D482B371-933B-4CC5-9534-5F65D4ABE244}"/>
              </a:ext>
            </a:extLst>
          </p:cNvPr>
          <p:cNvPicPr>
            <a:picLocks noGrp="1" noChangeAspect="1"/>
          </p:cNvPicPr>
          <p:nvPr>
            <p:ph sz="quarter" idx="2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674" y="4465638"/>
            <a:ext cx="1121778" cy="11366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68F52-6F46-40B6-81DE-631620409F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019535" y="863701"/>
            <a:ext cx="2156106" cy="739067"/>
          </a:xfrm>
        </p:spPr>
        <p:txBody>
          <a:bodyPr/>
          <a:lstStyle/>
          <a:p>
            <a:r>
              <a:rPr lang="nb-NO" dirty="0"/>
              <a:t>Kjell Arne Johansson</a:t>
            </a:r>
          </a:p>
          <a:p>
            <a:r>
              <a:rPr lang="nb-NO" b="0" dirty="0">
                <a:solidFill>
                  <a:schemeClr val="tx2"/>
                </a:solidFill>
              </a:rPr>
              <a:t>Professor</a:t>
            </a:r>
          </a:p>
          <a:p>
            <a:r>
              <a:rPr lang="en-US" b="0" dirty="0"/>
              <a:t>k</a:t>
            </a:r>
            <a:r>
              <a:rPr lang="en-US" b="0" i="0" u="none" strike="noStrike" dirty="0">
                <a:effectLst/>
              </a:rPr>
              <a:t>jell.johansson@uib.no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428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tel 3"/>
          <p:cNvSpPr>
            <a:spLocks noGrp="1"/>
          </p:cNvSpPr>
          <p:nvPr>
            <p:ph type="title"/>
          </p:nvPr>
        </p:nvSpPr>
        <p:spPr>
          <a:xfrm>
            <a:off x="664144" y="522514"/>
            <a:ext cx="10515600" cy="714031"/>
          </a:xfrm>
        </p:spPr>
        <p:txBody>
          <a:bodyPr>
            <a:normAutofit/>
          </a:bodyPr>
          <a:lstStyle/>
          <a:p>
            <a:pPr eaLnBrk="1" hangingPunct="1"/>
            <a:r>
              <a:rPr lang="nb-NO" sz="4000" dirty="0" err="1"/>
              <a:t>Ethical</a:t>
            </a:r>
            <a:r>
              <a:rPr lang="nb-NO" sz="4000" dirty="0"/>
              <a:t> </a:t>
            </a:r>
            <a:r>
              <a:rPr lang="nb-NO" sz="4000" dirty="0" err="1"/>
              <a:t>principles</a:t>
            </a:r>
            <a:r>
              <a:rPr lang="nb-NO" sz="4000" dirty="0"/>
              <a:t> for </a:t>
            </a:r>
            <a:r>
              <a:rPr lang="nb-NO" sz="4000" dirty="0" err="1"/>
              <a:t>priority</a:t>
            </a:r>
            <a:r>
              <a:rPr lang="nb-NO" sz="4000" dirty="0"/>
              <a:t> setting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DC076C9-3200-EB95-8773-0661C2A6E5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6552548"/>
              </p:ext>
            </p:extLst>
          </p:nvPr>
        </p:nvGraphicFramePr>
        <p:xfrm>
          <a:off x="818889" y="2074333"/>
          <a:ext cx="10360855" cy="270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6637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271CA24-B42C-4950-81E1-8CD451C54699}"/>
              </a:ext>
            </a:extLst>
          </p:cNvPr>
          <p:cNvGrpSpPr/>
          <p:nvPr/>
        </p:nvGrpSpPr>
        <p:grpSpPr>
          <a:xfrm>
            <a:off x="3413240" y="3026813"/>
            <a:ext cx="6239095" cy="2228910"/>
            <a:chOff x="3729768" y="3314702"/>
            <a:chExt cx="6239095" cy="2228910"/>
          </a:xfrm>
        </p:grpSpPr>
        <p:sp>
          <p:nvSpPr>
            <p:cNvPr id="39938" name="Rectangle 3"/>
            <p:cNvSpPr>
              <a:spLocks noChangeArrowheads="1"/>
            </p:cNvSpPr>
            <p:nvPr/>
          </p:nvSpPr>
          <p:spPr bwMode="auto">
            <a:xfrm>
              <a:off x="4038600" y="5086349"/>
              <a:ext cx="171451" cy="17145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 sz="2000"/>
            </a:p>
          </p:txBody>
        </p:sp>
        <p:sp>
          <p:nvSpPr>
            <p:cNvPr id="39941" name="Line 6"/>
            <p:cNvSpPr>
              <a:spLocks noChangeShapeType="1"/>
            </p:cNvSpPr>
            <p:nvPr/>
          </p:nvSpPr>
          <p:spPr bwMode="auto">
            <a:xfrm flipH="1" flipV="1">
              <a:off x="4038601" y="3657600"/>
              <a:ext cx="7144" cy="1600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 sz="2000"/>
            </a:p>
          </p:txBody>
        </p:sp>
        <p:sp>
          <p:nvSpPr>
            <p:cNvPr id="39942" name="Line 7"/>
            <p:cNvSpPr>
              <a:spLocks noChangeShapeType="1"/>
            </p:cNvSpPr>
            <p:nvPr/>
          </p:nvSpPr>
          <p:spPr bwMode="auto">
            <a:xfrm flipV="1">
              <a:off x="4045744" y="5257800"/>
              <a:ext cx="36004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 sz="2000"/>
            </a:p>
          </p:txBody>
        </p:sp>
        <p:sp>
          <p:nvSpPr>
            <p:cNvPr id="39943" name="Text Box 8"/>
            <p:cNvSpPr txBox="1">
              <a:spLocks noChangeArrowheads="1"/>
            </p:cNvSpPr>
            <p:nvPr/>
          </p:nvSpPr>
          <p:spPr bwMode="auto">
            <a:xfrm>
              <a:off x="3729768" y="3314702"/>
              <a:ext cx="115288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+mn-lt"/>
                </a:rPr>
                <a:t>% Given</a:t>
              </a:r>
            </a:p>
          </p:txBody>
        </p:sp>
        <p:sp>
          <p:nvSpPr>
            <p:cNvPr id="39944" name="Text Box 9"/>
            <p:cNvSpPr txBox="1">
              <a:spLocks noChangeArrowheads="1"/>
            </p:cNvSpPr>
            <p:nvPr/>
          </p:nvSpPr>
          <p:spPr bwMode="auto">
            <a:xfrm>
              <a:off x="7680864" y="5143502"/>
              <a:ext cx="22879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+mn-lt"/>
                </a:rPr>
                <a:t>Cost-effectiveness</a:t>
              </a:r>
            </a:p>
          </p:txBody>
        </p:sp>
      </p:grpSp>
      <p:sp>
        <p:nvSpPr>
          <p:cNvPr id="2" name="Rectangle 4">
            <a:extLst>
              <a:ext uri="{FF2B5EF4-FFF2-40B4-BE49-F238E27FC236}">
                <a16:creationId xmlns:a16="http://schemas.microsoft.com/office/drawing/2014/main" id="{22C791B4-174B-33AF-9D7E-3E895C8DB5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944" y="351663"/>
            <a:ext cx="7943849" cy="857251"/>
          </a:xfrm>
        </p:spPr>
        <p:txBody>
          <a:bodyPr/>
          <a:lstStyle/>
          <a:p>
            <a:pPr algn="l" eaLnBrk="1" hangingPunct="1"/>
            <a:r>
              <a:rPr lang="en-US" sz="4000" dirty="0"/>
              <a:t>How to maximize health impact?</a:t>
            </a:r>
          </a:p>
        </p:txBody>
      </p:sp>
    </p:spTree>
    <p:extLst>
      <p:ext uri="{BB962C8B-B14F-4D97-AF65-F5344CB8AC3E}">
        <p14:creationId xmlns:p14="http://schemas.microsoft.com/office/powerpoint/2010/main" val="869658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5"/>
          <p:cNvSpPr>
            <a:spLocks noGrp="1" noChangeArrowheads="1"/>
          </p:cNvSpPr>
          <p:nvPr>
            <p:ph idx="1"/>
          </p:nvPr>
        </p:nvSpPr>
        <p:spPr>
          <a:xfrm>
            <a:off x="3403098" y="1815775"/>
            <a:ext cx="5829300" cy="3086100"/>
          </a:xfrm>
        </p:spPr>
        <p:txBody>
          <a:bodyPr/>
          <a:lstStyle/>
          <a:p>
            <a:pPr lvl="1" indent="-400041">
              <a:buFont typeface="Calibri" charset="0"/>
              <a:buAutoNum type="alphaUcPeriod"/>
            </a:pPr>
            <a:r>
              <a:rPr lang="en-US" dirty="0"/>
              <a:t>Give more to health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271CA24-B42C-4950-81E1-8CD451C54699}"/>
              </a:ext>
            </a:extLst>
          </p:cNvPr>
          <p:cNvGrpSpPr/>
          <p:nvPr/>
        </p:nvGrpSpPr>
        <p:grpSpPr>
          <a:xfrm>
            <a:off x="3413240" y="3026813"/>
            <a:ext cx="6239095" cy="2228910"/>
            <a:chOff x="3729768" y="3314702"/>
            <a:chExt cx="6239095" cy="2228910"/>
          </a:xfrm>
        </p:grpSpPr>
        <p:sp>
          <p:nvSpPr>
            <p:cNvPr id="39937" name="Rectangle 2"/>
            <p:cNvSpPr>
              <a:spLocks noChangeArrowheads="1"/>
            </p:cNvSpPr>
            <p:nvPr/>
          </p:nvSpPr>
          <p:spPr bwMode="auto">
            <a:xfrm>
              <a:off x="4038600" y="4057650"/>
              <a:ext cx="171451" cy="1200151"/>
            </a:xfrm>
            <a:prstGeom prst="rect">
              <a:avLst/>
            </a:prstGeom>
            <a:solidFill>
              <a:srgbClr val="D3F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Total Impact</a:t>
              </a:r>
            </a:p>
          </p:txBody>
        </p:sp>
        <p:sp>
          <p:nvSpPr>
            <p:cNvPr id="39938" name="Rectangle 3"/>
            <p:cNvSpPr>
              <a:spLocks noChangeArrowheads="1"/>
            </p:cNvSpPr>
            <p:nvPr/>
          </p:nvSpPr>
          <p:spPr bwMode="auto">
            <a:xfrm>
              <a:off x="4038600" y="5086349"/>
              <a:ext cx="171451" cy="17145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 sz="2000"/>
            </a:p>
          </p:txBody>
        </p:sp>
        <p:sp>
          <p:nvSpPr>
            <p:cNvPr id="39941" name="Line 6"/>
            <p:cNvSpPr>
              <a:spLocks noChangeShapeType="1"/>
            </p:cNvSpPr>
            <p:nvPr/>
          </p:nvSpPr>
          <p:spPr bwMode="auto">
            <a:xfrm flipH="1" flipV="1">
              <a:off x="4038601" y="3657600"/>
              <a:ext cx="7144" cy="1600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 sz="2000"/>
            </a:p>
          </p:txBody>
        </p:sp>
        <p:sp>
          <p:nvSpPr>
            <p:cNvPr id="39942" name="Line 7"/>
            <p:cNvSpPr>
              <a:spLocks noChangeShapeType="1"/>
            </p:cNvSpPr>
            <p:nvPr/>
          </p:nvSpPr>
          <p:spPr bwMode="auto">
            <a:xfrm flipV="1">
              <a:off x="4045744" y="5257800"/>
              <a:ext cx="36004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 sz="2000"/>
            </a:p>
          </p:txBody>
        </p:sp>
        <p:sp>
          <p:nvSpPr>
            <p:cNvPr id="39943" name="Text Box 8"/>
            <p:cNvSpPr txBox="1">
              <a:spLocks noChangeArrowheads="1"/>
            </p:cNvSpPr>
            <p:nvPr/>
          </p:nvSpPr>
          <p:spPr bwMode="auto">
            <a:xfrm>
              <a:off x="3729768" y="3314702"/>
              <a:ext cx="115288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+mn-lt"/>
                </a:rPr>
                <a:t>% Given</a:t>
              </a:r>
            </a:p>
          </p:txBody>
        </p:sp>
        <p:sp>
          <p:nvSpPr>
            <p:cNvPr id="39944" name="Text Box 9"/>
            <p:cNvSpPr txBox="1">
              <a:spLocks noChangeArrowheads="1"/>
            </p:cNvSpPr>
            <p:nvPr/>
          </p:nvSpPr>
          <p:spPr bwMode="auto">
            <a:xfrm>
              <a:off x="7680864" y="5143502"/>
              <a:ext cx="22879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+mn-lt"/>
                </a:rPr>
                <a:t>Cost-effectiveness</a:t>
              </a:r>
            </a:p>
          </p:txBody>
        </p:sp>
      </p:grpSp>
      <p:sp>
        <p:nvSpPr>
          <p:cNvPr id="2" name="Rectangle 4">
            <a:extLst>
              <a:ext uri="{FF2B5EF4-FFF2-40B4-BE49-F238E27FC236}">
                <a16:creationId xmlns:a16="http://schemas.microsoft.com/office/drawing/2014/main" id="{22C791B4-174B-33AF-9D7E-3E895C8DB5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944" y="351663"/>
            <a:ext cx="7943849" cy="857251"/>
          </a:xfrm>
        </p:spPr>
        <p:txBody>
          <a:bodyPr/>
          <a:lstStyle/>
          <a:p>
            <a:pPr algn="l" eaLnBrk="1" hangingPunct="1"/>
            <a:r>
              <a:rPr lang="en-US" sz="4000" dirty="0"/>
              <a:t>How to maximize health impact?</a:t>
            </a:r>
          </a:p>
        </p:txBody>
      </p:sp>
    </p:spTree>
    <p:extLst>
      <p:ext uri="{BB962C8B-B14F-4D97-AF65-F5344CB8AC3E}">
        <p14:creationId xmlns:p14="http://schemas.microsoft.com/office/powerpoint/2010/main" val="3395462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5"/>
          <p:cNvSpPr>
            <a:spLocks noGrp="1" noChangeArrowheads="1"/>
          </p:cNvSpPr>
          <p:nvPr>
            <p:ph idx="1"/>
          </p:nvPr>
        </p:nvSpPr>
        <p:spPr>
          <a:xfrm>
            <a:off x="3403098" y="1815775"/>
            <a:ext cx="5829300" cy="3086100"/>
          </a:xfrm>
        </p:spPr>
        <p:txBody>
          <a:bodyPr/>
          <a:lstStyle/>
          <a:p>
            <a:pPr lvl="1" indent="-400041">
              <a:buFont typeface="Calibri" charset="0"/>
              <a:buAutoNum type="alphaUcPeriod"/>
            </a:pPr>
            <a:r>
              <a:rPr lang="en-US" dirty="0"/>
              <a:t>Give more to health</a:t>
            </a:r>
          </a:p>
          <a:p>
            <a:pPr lvl="1" indent="-400041">
              <a:buFont typeface="Calibri" charset="0"/>
              <a:buAutoNum type="alphaUcPeriod"/>
            </a:pPr>
            <a:r>
              <a:rPr lang="en-US" dirty="0"/>
              <a:t>Invest in cost-effective interventions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271CA24-B42C-4950-81E1-8CD451C54699}"/>
              </a:ext>
            </a:extLst>
          </p:cNvPr>
          <p:cNvGrpSpPr/>
          <p:nvPr/>
        </p:nvGrpSpPr>
        <p:grpSpPr>
          <a:xfrm>
            <a:off x="3413240" y="3026813"/>
            <a:ext cx="6239095" cy="2228910"/>
            <a:chOff x="3729768" y="3314702"/>
            <a:chExt cx="6239095" cy="2228910"/>
          </a:xfrm>
        </p:grpSpPr>
        <p:sp>
          <p:nvSpPr>
            <p:cNvPr id="39937" name="Rectangle 2"/>
            <p:cNvSpPr>
              <a:spLocks noChangeArrowheads="1"/>
            </p:cNvSpPr>
            <p:nvPr/>
          </p:nvSpPr>
          <p:spPr bwMode="auto">
            <a:xfrm>
              <a:off x="4038600" y="4057650"/>
              <a:ext cx="2971800" cy="1200151"/>
            </a:xfrm>
            <a:prstGeom prst="rect">
              <a:avLst/>
            </a:prstGeom>
            <a:solidFill>
              <a:srgbClr val="D3F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Total Impact</a:t>
              </a:r>
            </a:p>
          </p:txBody>
        </p:sp>
        <p:sp>
          <p:nvSpPr>
            <p:cNvPr id="39938" name="Rectangle 3"/>
            <p:cNvSpPr>
              <a:spLocks noChangeArrowheads="1"/>
            </p:cNvSpPr>
            <p:nvPr/>
          </p:nvSpPr>
          <p:spPr bwMode="auto">
            <a:xfrm>
              <a:off x="4038600" y="5086349"/>
              <a:ext cx="171451" cy="17145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 sz="2000"/>
            </a:p>
          </p:txBody>
        </p:sp>
        <p:sp>
          <p:nvSpPr>
            <p:cNvPr id="39941" name="Line 6"/>
            <p:cNvSpPr>
              <a:spLocks noChangeShapeType="1"/>
            </p:cNvSpPr>
            <p:nvPr/>
          </p:nvSpPr>
          <p:spPr bwMode="auto">
            <a:xfrm flipH="1" flipV="1">
              <a:off x="4038601" y="3657600"/>
              <a:ext cx="7144" cy="1600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 sz="2000"/>
            </a:p>
          </p:txBody>
        </p:sp>
        <p:sp>
          <p:nvSpPr>
            <p:cNvPr id="39942" name="Line 7"/>
            <p:cNvSpPr>
              <a:spLocks noChangeShapeType="1"/>
            </p:cNvSpPr>
            <p:nvPr/>
          </p:nvSpPr>
          <p:spPr bwMode="auto">
            <a:xfrm flipV="1">
              <a:off x="4045744" y="5257800"/>
              <a:ext cx="36004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 sz="2000"/>
            </a:p>
          </p:txBody>
        </p:sp>
        <p:sp>
          <p:nvSpPr>
            <p:cNvPr id="39943" name="Text Box 8"/>
            <p:cNvSpPr txBox="1">
              <a:spLocks noChangeArrowheads="1"/>
            </p:cNvSpPr>
            <p:nvPr/>
          </p:nvSpPr>
          <p:spPr bwMode="auto">
            <a:xfrm>
              <a:off x="3729768" y="3314702"/>
              <a:ext cx="115288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+mn-lt"/>
                </a:rPr>
                <a:t>% Given</a:t>
              </a:r>
            </a:p>
          </p:txBody>
        </p:sp>
        <p:sp>
          <p:nvSpPr>
            <p:cNvPr id="39944" name="Text Box 9"/>
            <p:cNvSpPr txBox="1">
              <a:spLocks noChangeArrowheads="1"/>
            </p:cNvSpPr>
            <p:nvPr/>
          </p:nvSpPr>
          <p:spPr bwMode="auto">
            <a:xfrm>
              <a:off x="7680864" y="5143502"/>
              <a:ext cx="22879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+mn-lt"/>
                </a:rPr>
                <a:t>Cost-effectiveness</a:t>
              </a:r>
            </a:p>
          </p:txBody>
        </p:sp>
      </p:grpSp>
      <p:sp>
        <p:nvSpPr>
          <p:cNvPr id="2" name="Rectangle 4">
            <a:extLst>
              <a:ext uri="{FF2B5EF4-FFF2-40B4-BE49-F238E27FC236}">
                <a16:creationId xmlns:a16="http://schemas.microsoft.com/office/drawing/2014/main" id="{22C791B4-174B-33AF-9D7E-3E895C8DB5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944" y="351663"/>
            <a:ext cx="7943849" cy="857251"/>
          </a:xfrm>
        </p:spPr>
        <p:txBody>
          <a:bodyPr/>
          <a:lstStyle/>
          <a:p>
            <a:pPr algn="l" eaLnBrk="1" hangingPunct="1"/>
            <a:r>
              <a:rPr lang="en-US" sz="4000" dirty="0"/>
              <a:t>How to maximize health impact?</a:t>
            </a:r>
          </a:p>
        </p:txBody>
      </p:sp>
    </p:spTree>
    <p:extLst>
      <p:ext uri="{BB962C8B-B14F-4D97-AF65-F5344CB8AC3E}">
        <p14:creationId xmlns:p14="http://schemas.microsoft.com/office/powerpoint/2010/main" val="4151568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6">
            <a:extLst>
              <a:ext uri="{FF2B5EF4-FFF2-40B4-BE49-F238E27FC236}">
                <a16:creationId xmlns:a16="http://schemas.microsoft.com/office/drawing/2014/main" id="{4DFB7C0E-A379-D344-A502-750FB0587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946" y="119592"/>
            <a:ext cx="5366108" cy="652935"/>
          </a:xfrm>
        </p:spPr>
        <p:txBody>
          <a:bodyPr/>
          <a:lstStyle/>
          <a:p>
            <a:r>
              <a:rPr lang="en-US" altLang="nb-NO" dirty="0">
                <a:ea typeface="ＭＳ Ｐゴシック" panose="020B0600070205080204" pitchFamily="34" charset="-128"/>
              </a:rPr>
              <a:t>Disease control priorities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C626F-A095-0A4B-AF5C-07DF3E405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5712885" y="0"/>
            <a:ext cx="6498167" cy="23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0" rIns="121920" bIns="0" numCol="1" anchor="t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67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609585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19170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828754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438339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b-NO"/>
              <a:t>Global Health Priorities</a:t>
            </a:r>
          </a:p>
        </p:txBody>
      </p:sp>
      <p:sp>
        <p:nvSpPr>
          <p:cNvPr id="54275" name="Slide Number Placeholder 5">
            <a:extLst>
              <a:ext uri="{FF2B5EF4-FFF2-40B4-BE49-F238E27FC236}">
                <a16:creationId xmlns:a16="http://schemas.microsoft.com/office/drawing/2014/main" id="{073C786D-097B-EC4B-88CC-75E6C8C3D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09601" y="8693151"/>
            <a:ext cx="260561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33" kern="1200">
                <a:solidFill>
                  <a:srgbClr val="4E4A48"/>
                </a:solidFill>
                <a:latin typeface="Arial" charset="0"/>
                <a:ea typeface="+mn-ea"/>
                <a:cs typeface="+mn-cs"/>
              </a:defRPr>
            </a:lvl1pPr>
            <a:lvl2pPr marL="609585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19170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828754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438339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fld id="{011F8B2A-3841-4036-A261-22EB774B7FFC}" type="slidenum">
              <a:rPr lang="nb-NO" smtClean="0"/>
              <a:pPr eaLnBrk="1" hangingPunct="1">
                <a:defRPr/>
              </a:pPr>
              <a:t>6</a:t>
            </a:fld>
            <a:endParaRPr lang="nb-NO" altLang="nb-NO" sz="1000"/>
          </a:p>
        </p:txBody>
      </p:sp>
      <p:pic>
        <p:nvPicPr>
          <p:cNvPr id="54277" name="Picture 9">
            <a:extLst>
              <a:ext uri="{FF2B5EF4-FFF2-40B4-BE49-F238E27FC236}">
                <a16:creationId xmlns:a16="http://schemas.microsoft.com/office/drawing/2014/main" id="{1C1E7EA5-ABAB-6E43-A48A-D892A72ED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3" t="1436" r="5098" b="3384"/>
          <a:stretch>
            <a:fillRect/>
          </a:stretch>
        </p:blipFill>
        <p:spPr bwMode="auto">
          <a:xfrm>
            <a:off x="609601" y="1383846"/>
            <a:ext cx="2542266" cy="353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Content Placeholder 4" descr="DCP2 final cover">
            <a:extLst>
              <a:ext uri="{FF2B5EF4-FFF2-40B4-BE49-F238E27FC236}">
                <a16:creationId xmlns:a16="http://schemas.microsoft.com/office/drawing/2014/main" id="{5881267A-4453-C243-8726-B905B3D9D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734" y="1383846"/>
            <a:ext cx="2542266" cy="35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11">
            <a:extLst>
              <a:ext uri="{FF2B5EF4-FFF2-40B4-BE49-F238E27FC236}">
                <a16:creationId xmlns:a16="http://schemas.microsoft.com/office/drawing/2014/main" id="{ED200310-EEEB-3A47-9383-45FE55226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156" y="1383846"/>
            <a:ext cx="2690812" cy="353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close-up of a white background">
            <a:extLst>
              <a:ext uri="{FF2B5EF4-FFF2-40B4-BE49-F238E27FC236}">
                <a16:creationId xmlns:a16="http://schemas.microsoft.com/office/drawing/2014/main" id="{F29D988C-F736-6507-B130-1CE358A0EA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968" y="2674620"/>
            <a:ext cx="3249168" cy="150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45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C21F6561-CD1D-F04B-B106-B9E266732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1193"/>
          <a:stretch/>
        </p:blipFill>
        <p:spPr>
          <a:xfrm>
            <a:off x="2051247" y="1262270"/>
            <a:ext cx="9625184" cy="4583446"/>
          </a:xfrm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53D0F3B-C7EA-CE4A-A4B0-E0F60DF39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5712885" y="0"/>
            <a:ext cx="6498167" cy="23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0" rIns="121920" bIns="0" numCol="1" anchor="t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67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609585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19170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828754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438339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b-NO"/>
              <a:t>Global Health Priorities</a:t>
            </a:r>
            <a:endParaRPr lang="nb-NO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" name="Plassholder for innhold 5">
            <a:extLst>
              <a:ext uri="{FF2B5EF4-FFF2-40B4-BE49-F238E27FC236}">
                <a16:creationId xmlns:a16="http://schemas.microsoft.com/office/drawing/2014/main" id="{3D2C0C6B-2002-D1A3-AD99-371CAE88D9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862" b="63729"/>
          <a:stretch/>
        </p:blipFill>
        <p:spPr>
          <a:xfrm>
            <a:off x="2051247" y="517480"/>
            <a:ext cx="9625184" cy="69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07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C5B20-32C6-0D85-4AB2-6DAF9E013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773" y="466154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dirty="0"/>
              <a:t>Who are worst-off in terms of health?</a:t>
            </a:r>
            <a:endParaRPr lang="nb-NO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CA5A0F74-8BBA-F80F-96B8-541A8AB79A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9331755"/>
              </p:ext>
            </p:extLst>
          </p:nvPr>
        </p:nvGraphicFramePr>
        <p:xfrm>
          <a:off x="794773" y="2082567"/>
          <a:ext cx="10515600" cy="3132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7446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BEB9CD-34C5-8765-C617-804082EA4F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6" r="28801"/>
          <a:stretch/>
        </p:blipFill>
        <p:spPr>
          <a:xfrm>
            <a:off x="3578087" y="1414179"/>
            <a:ext cx="4930593" cy="40296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3D6CF2-6F30-4C33-7C86-2DEFBCDB5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164"/>
          <a:stretch/>
        </p:blipFill>
        <p:spPr>
          <a:xfrm>
            <a:off x="7535917" y="1414180"/>
            <a:ext cx="972763" cy="40296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1BBA67-DBF1-2E2E-B591-2676440EB6C8}"/>
              </a:ext>
            </a:extLst>
          </p:cNvPr>
          <p:cNvSpPr txBox="1"/>
          <p:nvPr/>
        </p:nvSpPr>
        <p:spPr>
          <a:xfrm>
            <a:off x="3466178" y="6080896"/>
            <a:ext cx="35125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Source: Johansson et al., Health by </a:t>
            </a:r>
            <a:r>
              <a:rPr lang="nb-NO" dirty="0" err="1"/>
              <a:t>disease</a:t>
            </a:r>
            <a:r>
              <a:rPr lang="nb-NO" dirty="0"/>
              <a:t> </a:t>
            </a:r>
            <a:r>
              <a:rPr lang="nb-NO" dirty="0" err="1"/>
              <a:t>categories</a:t>
            </a:r>
            <a:endParaRPr lang="nb-NO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2F24D9-6EE1-9DAB-DB76-0997338F36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362" r="28801"/>
          <a:stretch/>
        </p:blipFill>
        <p:spPr>
          <a:xfrm>
            <a:off x="6588379" y="1414179"/>
            <a:ext cx="972763" cy="40296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7DEA18-AC3B-46C6-26E9-E20B678FA950}"/>
              </a:ext>
            </a:extLst>
          </p:cNvPr>
          <p:cNvSpPr txBox="1"/>
          <p:nvPr/>
        </p:nvSpPr>
        <p:spPr>
          <a:xfrm>
            <a:off x="6396330" y="1533449"/>
            <a:ext cx="1164812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b-NO" sz="1400" b="1" dirty="0" err="1">
                <a:solidFill>
                  <a:schemeClr val="bg1"/>
                </a:solidFill>
              </a:rPr>
              <a:t>Healthy</a:t>
            </a:r>
            <a:r>
              <a:rPr lang="nb-NO" sz="1400" b="1" dirty="0">
                <a:solidFill>
                  <a:schemeClr val="bg1"/>
                </a:solidFill>
              </a:rPr>
              <a:t> </a:t>
            </a:r>
            <a:r>
              <a:rPr lang="nb-NO" sz="1400" b="1" dirty="0" err="1">
                <a:solidFill>
                  <a:schemeClr val="bg1"/>
                </a:solidFill>
              </a:rPr>
              <a:t>life</a:t>
            </a:r>
            <a:r>
              <a:rPr lang="nb-NO" sz="1400" b="1" dirty="0">
                <a:solidFill>
                  <a:schemeClr val="bg1"/>
                </a:solidFill>
              </a:rPr>
              <a:t> </a:t>
            </a:r>
            <a:r>
              <a:rPr lang="nb-NO" sz="1400" b="1" dirty="0" err="1">
                <a:solidFill>
                  <a:schemeClr val="bg1"/>
                </a:solidFill>
              </a:rPr>
              <a:t>years</a:t>
            </a:r>
            <a:r>
              <a:rPr lang="nb-NO" sz="1400" b="1" dirty="0">
                <a:solidFill>
                  <a:schemeClr val="bg1"/>
                </a:solidFill>
              </a:rPr>
              <a:t> lost</a:t>
            </a:r>
          </a:p>
          <a:p>
            <a:r>
              <a:rPr lang="nb-NO" sz="1400" b="1" dirty="0">
                <a:solidFill>
                  <a:schemeClr val="bg1"/>
                </a:solidFill>
              </a:rPr>
              <a:t>- </a:t>
            </a:r>
            <a:r>
              <a:rPr lang="nb-NO" sz="1400" b="1" dirty="0" err="1">
                <a:solidFill>
                  <a:schemeClr val="bg1"/>
                </a:solidFill>
              </a:rPr>
              <a:t>lifetime</a:t>
            </a:r>
            <a:endParaRPr lang="nb-NO" sz="1400" b="1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67A810-0C6F-E97D-6C67-C4721ED66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773" y="466155"/>
            <a:ext cx="10515600" cy="656968"/>
          </a:xfrm>
        </p:spPr>
        <p:txBody>
          <a:bodyPr/>
          <a:lstStyle/>
          <a:p>
            <a:r>
              <a:rPr lang="en-US" dirty="0"/>
              <a:t>Lifetime health loss </a:t>
            </a:r>
            <a:br>
              <a:rPr lang="en-US" dirty="0"/>
            </a:br>
            <a:r>
              <a:rPr lang="en-US" sz="3600" i="1" dirty="0"/>
              <a:t>– a measure to identify worst-off</a:t>
            </a:r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3879653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1">
      <a:dk1>
        <a:sysClr val="windowText" lastClr="000000"/>
      </a:dk1>
      <a:lt1>
        <a:sysClr val="window" lastClr="FFFFFF"/>
      </a:lt1>
      <a:dk2>
        <a:srgbClr val="414042"/>
      </a:dk2>
      <a:lt2>
        <a:srgbClr val="E7E6E6"/>
      </a:lt2>
      <a:accent1>
        <a:srgbClr val="E95A50"/>
      </a:accent1>
      <a:accent2>
        <a:srgbClr val="D3CABD"/>
      </a:accent2>
      <a:accent3>
        <a:srgbClr val="265951"/>
      </a:accent3>
      <a:accent4>
        <a:srgbClr val="F6B8A8"/>
      </a:accent4>
      <a:accent5>
        <a:srgbClr val="65807C"/>
      </a:accent5>
      <a:accent6>
        <a:srgbClr val="38433D"/>
      </a:accent6>
      <a:hlink>
        <a:srgbClr val="0563C1"/>
      </a:hlink>
      <a:folHlink>
        <a:srgbClr val="954F72"/>
      </a:folHlink>
    </a:clrScheme>
    <a:fontScheme name="Custom 5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CEPS_PPTMal" id="{0253DABE-5DB4-4D82-B2DA-930A96FA5A56}" vid="{223F97C4-AE7A-4E13-90F4-744F4C6492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e059ffe-3253-4d74-8f4f-18a1f2f9ccb9">
      <Terms xmlns="http://schemas.microsoft.com/office/infopath/2007/PartnerControls"/>
    </lcf76f155ced4ddcb4097134ff3c332f>
    <TaxCatchAll xmlns="85616de9-b0e9-45fa-affc-c2a97a23b0b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7AFCA0C18D2E44A780C3A229A3B25C" ma:contentTypeVersion="18" ma:contentTypeDescription="Create a new document." ma:contentTypeScope="" ma:versionID="90f9caf670052a47d52e5e2ee5744206">
  <xsd:schema xmlns:xsd="http://www.w3.org/2001/XMLSchema" xmlns:xs="http://www.w3.org/2001/XMLSchema" xmlns:p="http://schemas.microsoft.com/office/2006/metadata/properties" xmlns:ns2="6e059ffe-3253-4d74-8f4f-18a1f2f9ccb9" xmlns:ns3="85616de9-b0e9-45fa-affc-c2a97a23b0b3" targetNamespace="http://schemas.microsoft.com/office/2006/metadata/properties" ma:root="true" ma:fieldsID="7c377add0dd53b893cc1ca5d825a5d0a" ns2:_="" ns3:_="">
    <xsd:import namespace="6e059ffe-3253-4d74-8f4f-18a1f2f9ccb9"/>
    <xsd:import namespace="85616de9-b0e9-45fa-affc-c2a97a23b0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59ffe-3253-4d74-8f4f-18a1f2f9cc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f15d7e9-da90-449b-8052-bacb192258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616de9-b0e9-45fa-affc-c2a97a23b0b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eeaa549-a340-44e6-9363-64e2c2400d6f}" ma:internalName="TaxCatchAll" ma:showField="CatchAllData" ma:web="85616de9-b0e9-45fa-affc-c2a97a23b0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D56C24-1E6C-417A-91C2-EA6D735DFE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060B8F-EB52-43A5-A394-BCEF3D19E2EE}">
  <ds:schemaRefs>
    <ds:schemaRef ds:uri="http://schemas.microsoft.com/office/2006/metadata/properties"/>
    <ds:schemaRef ds:uri="http://schemas.microsoft.com/office/infopath/2007/PartnerControls"/>
    <ds:schemaRef ds:uri="15e02814-a94f-4422-99be-2de375fb6331"/>
    <ds:schemaRef ds:uri="bd1d6d39-a10c-4206-bbd4-2925c2c00df3"/>
    <ds:schemaRef ds:uri="6e059ffe-3253-4d74-8f4f-18a1f2f9ccb9"/>
    <ds:schemaRef ds:uri="85616de9-b0e9-45fa-affc-c2a97a23b0b3"/>
  </ds:schemaRefs>
</ds:datastoreItem>
</file>

<file path=customXml/itemProps3.xml><?xml version="1.0" encoding="utf-8"?>
<ds:datastoreItem xmlns:ds="http://schemas.openxmlformats.org/officeDocument/2006/customXml" ds:itemID="{DDD1AF7F-A4CB-4B8C-A736-E31C204C2E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059ffe-3253-4d74-8f4f-18a1f2f9ccb9"/>
    <ds:schemaRef ds:uri="85616de9-b0e9-45fa-affc-c2a97a23b0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272</Words>
  <Application>Microsoft Office PowerPoint</Application>
  <PresentationFormat>Widescreen</PresentationFormat>
  <Paragraphs>69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ＭＳ Ｐゴシック</vt:lpstr>
      <vt:lpstr>Arial</vt:lpstr>
      <vt:lpstr>Calibri</vt:lpstr>
      <vt:lpstr>Georgia</vt:lpstr>
      <vt:lpstr>Office Theme</vt:lpstr>
      <vt:lpstr>Priority setting in health</vt:lpstr>
      <vt:lpstr>Ethical principles for priority setting</vt:lpstr>
      <vt:lpstr>How to maximize health impact?</vt:lpstr>
      <vt:lpstr>How to maximize health impact?</vt:lpstr>
      <vt:lpstr>How to maximize health impact?</vt:lpstr>
      <vt:lpstr>Disease control priorities</vt:lpstr>
      <vt:lpstr>PowerPoint Presentation</vt:lpstr>
      <vt:lpstr>Who are worst-off in terms of health?</vt:lpstr>
      <vt:lpstr>Lifetime health loss  – a measure to identify worst-off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Zanzibar</dc:title>
  <dc:creator>Kjell Arne Johansson</dc:creator>
  <cp:lastModifiedBy>Krishna Aryal</cp:lastModifiedBy>
  <cp:revision>4</cp:revision>
  <dcterms:created xsi:type="dcterms:W3CDTF">2021-01-17T23:25:45Z</dcterms:created>
  <dcterms:modified xsi:type="dcterms:W3CDTF">2024-05-28T14:37:42Z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0x010100227AFCA0C18D2E44A780C3A229A3B25C</vt:lpwstr>
  </property>
  <property fmtid="{D5CDD505-2E9C-101B-9397-08002B2CF9AE}" pid="3" name="MediaServiceImageTags">
    <vt:lpwstr/>
  </property>
</Properties>
</file>