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568" r:id="rId6"/>
    <p:sldId id="323" r:id="rId7"/>
    <p:sldId id="389" r:id="rId8"/>
    <p:sldId id="569" r:id="rId9"/>
    <p:sldId id="553" r:id="rId10"/>
    <p:sldId id="555" r:id="rId11"/>
    <p:sldId id="384" r:id="rId12"/>
    <p:sldId id="55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F"/>
    <a:srgbClr val="F6EFE7"/>
    <a:srgbClr val="F2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FF0A5-326A-4D9F-BE58-11E7F6C95A96}" v="2" dt="2024-04-15T10:56:43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Arne Johansson" userId="7552cf6f-e9dc-4b03-aa93-3483c317bfec" providerId="ADAL" clId="{4F9FF0A5-326A-4D9F-BE58-11E7F6C95A96}"/>
    <pc:docChg chg="custSel delSld modSld">
      <pc:chgData name="Kjell Arne Johansson" userId="7552cf6f-e9dc-4b03-aa93-3483c317bfec" providerId="ADAL" clId="{4F9FF0A5-326A-4D9F-BE58-11E7F6C95A96}" dt="2024-04-15T10:56:47.274" v="309" actId="14100"/>
      <pc:docMkLst>
        <pc:docMk/>
      </pc:docMkLst>
      <pc:sldChg chg="modSp mod">
        <pc:chgData name="Kjell Arne Johansson" userId="7552cf6f-e9dc-4b03-aa93-3483c317bfec" providerId="ADAL" clId="{4F9FF0A5-326A-4D9F-BE58-11E7F6C95A96}" dt="2024-04-15T10:53:29.420" v="305" actId="403"/>
        <pc:sldMkLst>
          <pc:docMk/>
          <pc:sldMk cId="1616745692" sldId="256"/>
        </pc:sldMkLst>
        <pc:spChg chg="mod">
          <ac:chgData name="Kjell Arne Johansson" userId="7552cf6f-e9dc-4b03-aa93-3483c317bfec" providerId="ADAL" clId="{4F9FF0A5-326A-4D9F-BE58-11E7F6C95A96}" dt="2024-04-15T10:53:29.420" v="305" actId="403"/>
          <ac:spMkLst>
            <pc:docMk/>
            <pc:sldMk cId="1616745692" sldId="256"/>
            <ac:spMk id="5" creationId="{EFFE174F-D39A-4F2D-AA8B-F78BCA5317D2}"/>
          </ac:spMkLst>
        </pc:spChg>
      </pc:sldChg>
      <pc:sldChg chg="addSp modSp mod modAnim">
        <pc:chgData name="Kjell Arne Johansson" userId="7552cf6f-e9dc-4b03-aa93-3483c317bfec" providerId="ADAL" clId="{4F9FF0A5-326A-4D9F-BE58-11E7F6C95A96}" dt="2024-04-15T10:56:47.274" v="309" actId="14100"/>
        <pc:sldMkLst>
          <pc:docMk/>
          <pc:sldMk cId="6722625" sldId="384"/>
        </pc:sldMkLst>
        <pc:spChg chg="mod">
          <ac:chgData name="Kjell Arne Johansson" userId="7552cf6f-e9dc-4b03-aa93-3483c317bfec" providerId="ADAL" clId="{4F9FF0A5-326A-4D9F-BE58-11E7F6C95A96}" dt="2024-04-15T10:46:43.561" v="28" actId="20577"/>
          <ac:spMkLst>
            <pc:docMk/>
            <pc:sldMk cId="6722625" sldId="384"/>
            <ac:spMk id="2" creationId="{00000000-0000-0000-0000-000000000000}"/>
          </ac:spMkLst>
        </pc:spChg>
        <pc:spChg chg="mod">
          <ac:chgData name="Kjell Arne Johansson" userId="7552cf6f-e9dc-4b03-aa93-3483c317bfec" providerId="ADAL" clId="{4F9FF0A5-326A-4D9F-BE58-11E7F6C95A96}" dt="2024-04-15T10:51:59.567" v="284" actId="20577"/>
          <ac:spMkLst>
            <pc:docMk/>
            <pc:sldMk cId="6722625" sldId="384"/>
            <ac:spMk id="3" creationId="{00000000-0000-0000-0000-000000000000}"/>
          </ac:spMkLst>
        </pc:spChg>
        <pc:spChg chg="add mod">
          <ac:chgData name="Kjell Arne Johansson" userId="7552cf6f-e9dc-4b03-aa93-3483c317bfec" providerId="ADAL" clId="{4F9FF0A5-326A-4D9F-BE58-11E7F6C95A96}" dt="2024-04-15T10:52:58.853" v="299" actId="1076"/>
          <ac:spMkLst>
            <pc:docMk/>
            <pc:sldMk cId="6722625" sldId="384"/>
            <ac:spMk id="7" creationId="{A432CADD-753D-1928-4C8F-8F58974900D5}"/>
          </ac:spMkLst>
        </pc:spChg>
        <pc:picChg chg="add mod">
          <ac:chgData name="Kjell Arne Johansson" userId="7552cf6f-e9dc-4b03-aa93-3483c317bfec" providerId="ADAL" clId="{4F9FF0A5-326A-4D9F-BE58-11E7F6C95A96}" dt="2024-04-15T10:56:47.274" v="309" actId="14100"/>
          <ac:picMkLst>
            <pc:docMk/>
            <pc:sldMk cId="6722625" sldId="384"/>
            <ac:picMk id="5" creationId="{00000000-0000-0000-0000-000000000000}"/>
          </ac:picMkLst>
        </pc:picChg>
      </pc:sldChg>
      <pc:sldChg chg="del">
        <pc:chgData name="Kjell Arne Johansson" userId="7552cf6f-e9dc-4b03-aa93-3483c317bfec" providerId="ADAL" clId="{4F9FF0A5-326A-4D9F-BE58-11E7F6C95A96}" dt="2024-04-15T10:52:51.773" v="298" actId="47"/>
        <pc:sldMkLst>
          <pc:docMk/>
          <pc:sldMk cId="124633073" sldId="425"/>
        </pc:sldMkLst>
      </pc:sldChg>
      <pc:sldChg chg="delSp modSp mod">
        <pc:chgData name="Kjell Arne Johansson" userId="7552cf6f-e9dc-4b03-aa93-3483c317bfec" providerId="ADAL" clId="{4F9FF0A5-326A-4D9F-BE58-11E7F6C95A96}" dt="2024-04-15T10:56:40.724" v="307" actId="1076"/>
        <pc:sldMkLst>
          <pc:docMk/>
          <pc:sldMk cId="561714925" sldId="553"/>
        </pc:sldMkLst>
        <pc:spChg chg="mod">
          <ac:chgData name="Kjell Arne Johansson" userId="7552cf6f-e9dc-4b03-aa93-3483c317bfec" providerId="ADAL" clId="{4F9FF0A5-326A-4D9F-BE58-11E7F6C95A96}" dt="2024-04-15T10:56:40.724" v="307" actId="1076"/>
          <ac:spMkLst>
            <pc:docMk/>
            <pc:sldMk cId="561714925" sldId="553"/>
            <ac:spMk id="5" creationId="{00000000-0000-0000-0000-000000000000}"/>
          </ac:spMkLst>
        </pc:spChg>
        <pc:picChg chg="del">
          <ac:chgData name="Kjell Arne Johansson" userId="7552cf6f-e9dc-4b03-aa93-3483c317bfec" providerId="ADAL" clId="{4F9FF0A5-326A-4D9F-BE58-11E7F6C95A96}" dt="2024-04-15T10:56:36.001" v="306" actId="21"/>
          <ac:picMkLst>
            <pc:docMk/>
            <pc:sldMk cId="561714925" sldId="553"/>
            <ac:picMk id="7" creationId="{00000000-0000-0000-0000-000000000000}"/>
          </ac:picMkLst>
        </pc:picChg>
      </pc:sldChg>
      <pc:sldChg chg="del">
        <pc:chgData name="Kjell Arne Johansson" userId="7552cf6f-e9dc-4b03-aa93-3483c317bfec" providerId="ADAL" clId="{4F9FF0A5-326A-4D9F-BE58-11E7F6C95A96}" dt="2024-04-15T10:46:02.455" v="0" actId="47"/>
        <pc:sldMkLst>
          <pc:docMk/>
          <pc:sldMk cId="1022250284" sldId="554"/>
        </pc:sldMkLst>
      </pc:sldChg>
      <pc:sldChg chg="modSp mod">
        <pc:chgData name="Kjell Arne Johansson" userId="7552cf6f-e9dc-4b03-aa93-3483c317bfec" providerId="ADAL" clId="{4F9FF0A5-326A-4D9F-BE58-11E7F6C95A96}" dt="2024-04-15T10:51:04.782" v="250" actId="20577"/>
        <pc:sldMkLst>
          <pc:docMk/>
          <pc:sldMk cId="2891075538" sldId="556"/>
        </pc:sldMkLst>
        <pc:spChg chg="mod">
          <ac:chgData name="Kjell Arne Johansson" userId="7552cf6f-e9dc-4b03-aa93-3483c317bfec" providerId="ADAL" clId="{4F9FF0A5-326A-4D9F-BE58-11E7F6C95A96}" dt="2024-04-15T10:51:04.782" v="250" actId="20577"/>
          <ac:spMkLst>
            <pc:docMk/>
            <pc:sldMk cId="2891075538" sldId="556"/>
            <ac:spMk id="3" creationId="{00000000-0000-0000-0000-000000000000}"/>
          </ac:spMkLst>
        </pc:spChg>
      </pc:sldChg>
    </pc:docChg>
  </pc:docChgLst>
  <pc:docChgLst>
    <pc:chgData name="Kjell Arne Johansson" userId="7552cf6f-e9dc-4b03-aa93-3483c317bfec" providerId="ADAL" clId="{2752BBFE-D6CE-40B0-85DB-0CF8CE53DADF}"/>
    <pc:docChg chg="custSel addSld delSld modSld sldOrd">
      <pc:chgData name="Kjell Arne Johansson" userId="7552cf6f-e9dc-4b03-aa93-3483c317bfec" providerId="ADAL" clId="{2752BBFE-D6CE-40B0-85DB-0CF8CE53DADF}" dt="2023-08-20T18:22:30.227" v="165" actId="20577"/>
      <pc:docMkLst>
        <pc:docMk/>
      </pc:docMkLst>
      <pc:sldChg chg="modSp mod">
        <pc:chgData name="Kjell Arne Johansson" userId="7552cf6f-e9dc-4b03-aa93-3483c317bfec" providerId="ADAL" clId="{2752BBFE-D6CE-40B0-85DB-0CF8CE53DADF}" dt="2023-08-15T14:20:18.432" v="69" actId="20577"/>
        <pc:sldMkLst>
          <pc:docMk/>
          <pc:sldMk cId="1616745692" sldId="256"/>
        </pc:sldMkLst>
        <pc:spChg chg="mod">
          <ac:chgData name="Kjell Arne Johansson" userId="7552cf6f-e9dc-4b03-aa93-3483c317bfec" providerId="ADAL" clId="{2752BBFE-D6CE-40B0-85DB-0CF8CE53DADF}" dt="2023-08-15T14:20:10.460" v="53" actId="404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2752BBFE-D6CE-40B0-85DB-0CF8CE53DADF}" dt="2023-08-15T14:20:18.432" v="69" actId="20577"/>
          <ac:spMkLst>
            <pc:docMk/>
            <pc:sldMk cId="1616745692" sldId="256"/>
            <ac:spMk id="3" creationId="{A101337E-5BAE-402C-BC71-2D47FC1CB2AB}"/>
          </ac:spMkLst>
        </pc:spChg>
      </pc:sldChg>
      <pc:sldChg chg="add">
        <pc:chgData name="Kjell Arne Johansson" userId="7552cf6f-e9dc-4b03-aa93-3483c317bfec" providerId="ADAL" clId="{2752BBFE-D6CE-40B0-85DB-0CF8CE53DADF}" dt="2023-08-15T14:20:27.317" v="70"/>
        <pc:sldMkLst>
          <pc:docMk/>
          <pc:sldMk cId="4211811071" sldId="323"/>
        </pc:sldMkLst>
      </pc:sldChg>
      <pc:sldChg chg="modSp add mod ord">
        <pc:chgData name="Kjell Arne Johansson" userId="7552cf6f-e9dc-4b03-aa93-3483c317bfec" providerId="ADAL" clId="{2752BBFE-D6CE-40B0-85DB-0CF8CE53DADF}" dt="2023-08-20T18:22:30.227" v="165" actId="20577"/>
        <pc:sldMkLst>
          <pc:docMk/>
          <pc:sldMk cId="6722625" sldId="384"/>
        </pc:sldMkLst>
        <pc:spChg chg="mod">
          <ac:chgData name="Kjell Arne Johansson" userId="7552cf6f-e9dc-4b03-aa93-3483c317bfec" providerId="ADAL" clId="{2752BBFE-D6CE-40B0-85DB-0CF8CE53DADF}" dt="2023-08-20T18:22:06.379" v="135" actId="20577"/>
          <ac:spMkLst>
            <pc:docMk/>
            <pc:sldMk cId="6722625" sldId="384"/>
            <ac:spMk id="2" creationId="{00000000-0000-0000-0000-000000000000}"/>
          </ac:spMkLst>
        </pc:spChg>
        <pc:spChg chg="mod">
          <ac:chgData name="Kjell Arne Johansson" userId="7552cf6f-e9dc-4b03-aa93-3483c317bfec" providerId="ADAL" clId="{2752BBFE-D6CE-40B0-85DB-0CF8CE53DADF}" dt="2023-08-20T18:22:30.227" v="165" actId="20577"/>
          <ac:spMkLst>
            <pc:docMk/>
            <pc:sldMk cId="6722625" sldId="384"/>
            <ac:spMk id="3" creationId="{00000000-0000-0000-0000-000000000000}"/>
          </ac:spMkLst>
        </pc:spChg>
      </pc:sldChg>
      <pc:sldChg chg="add">
        <pc:chgData name="Kjell Arne Johansson" userId="7552cf6f-e9dc-4b03-aa93-3483c317bfec" providerId="ADAL" clId="{2752BBFE-D6CE-40B0-85DB-0CF8CE53DADF}" dt="2023-08-15T14:20:27.317" v="70"/>
        <pc:sldMkLst>
          <pc:docMk/>
          <pc:sldMk cId="2113050089" sldId="389"/>
        </pc:sldMkLst>
      </pc:sldChg>
      <pc:sldChg chg="modSp add mod">
        <pc:chgData name="Kjell Arne Johansson" userId="7552cf6f-e9dc-4b03-aa93-3483c317bfec" providerId="ADAL" clId="{2752BBFE-D6CE-40B0-85DB-0CF8CE53DADF}" dt="2023-08-20T18:18:24.108" v="79" actId="6549"/>
        <pc:sldMkLst>
          <pc:docMk/>
          <pc:sldMk cId="124633073" sldId="425"/>
        </pc:sldMkLst>
        <pc:spChg chg="mod">
          <ac:chgData name="Kjell Arne Johansson" userId="7552cf6f-e9dc-4b03-aa93-3483c317bfec" providerId="ADAL" clId="{2752BBFE-D6CE-40B0-85DB-0CF8CE53DADF}" dt="2023-08-20T18:18:24.108" v="79" actId="6549"/>
          <ac:spMkLst>
            <pc:docMk/>
            <pc:sldMk cId="124633073" sldId="425"/>
            <ac:spMk id="3" creationId="{00000000-0000-0000-0000-000000000000}"/>
          </ac:spMkLst>
        </pc:spChg>
      </pc:sldChg>
      <pc:sldChg chg="del">
        <pc:chgData name="Kjell Arne Johansson" userId="7552cf6f-e9dc-4b03-aa93-3483c317bfec" providerId="ADAL" clId="{2752BBFE-D6CE-40B0-85DB-0CF8CE53DADF}" dt="2023-08-20T18:18:38.625" v="80" actId="47"/>
        <pc:sldMkLst>
          <pc:docMk/>
          <pc:sldMk cId="379792626" sldId="549"/>
        </pc:sldMkLst>
      </pc:sldChg>
      <pc:sldChg chg="add">
        <pc:chgData name="Kjell Arne Johansson" userId="7552cf6f-e9dc-4b03-aa93-3483c317bfec" providerId="ADAL" clId="{2752BBFE-D6CE-40B0-85DB-0CF8CE53DADF}" dt="2023-08-15T14:20:55.038" v="71"/>
        <pc:sldMkLst>
          <pc:docMk/>
          <pc:sldMk cId="561714925" sldId="553"/>
        </pc:sldMkLst>
      </pc:sldChg>
      <pc:sldChg chg="add">
        <pc:chgData name="Kjell Arne Johansson" userId="7552cf6f-e9dc-4b03-aa93-3483c317bfec" providerId="ADAL" clId="{2752BBFE-D6CE-40B0-85DB-0CF8CE53DADF}" dt="2023-08-15T14:20:55.038" v="71"/>
        <pc:sldMkLst>
          <pc:docMk/>
          <pc:sldMk cId="1022250284" sldId="554"/>
        </pc:sldMkLst>
      </pc:sldChg>
      <pc:sldChg chg="modSp add mod">
        <pc:chgData name="Kjell Arne Johansson" userId="7552cf6f-e9dc-4b03-aa93-3483c317bfec" providerId="ADAL" clId="{2752BBFE-D6CE-40B0-85DB-0CF8CE53DADF}" dt="2023-08-20T18:21:18.007" v="100" actId="1076"/>
        <pc:sldMkLst>
          <pc:docMk/>
          <pc:sldMk cId="3155801095" sldId="555"/>
        </pc:sldMkLst>
        <pc:spChg chg="mod">
          <ac:chgData name="Kjell Arne Johansson" userId="7552cf6f-e9dc-4b03-aa93-3483c317bfec" providerId="ADAL" clId="{2752BBFE-D6CE-40B0-85DB-0CF8CE53DADF}" dt="2023-08-20T18:21:18.007" v="100" actId="1076"/>
          <ac:spMkLst>
            <pc:docMk/>
            <pc:sldMk cId="3155801095" sldId="555"/>
            <ac:spMk id="2" creationId="{00000000-0000-0000-0000-000000000000}"/>
          </ac:spMkLst>
        </pc:spChg>
        <pc:picChg chg="mod">
          <ac:chgData name="Kjell Arne Johansson" userId="7552cf6f-e9dc-4b03-aa93-3483c317bfec" providerId="ADAL" clId="{2752BBFE-D6CE-40B0-85DB-0CF8CE53DADF}" dt="2023-08-20T18:21:14.158" v="99" actId="1076"/>
          <ac:picMkLst>
            <pc:docMk/>
            <pc:sldMk cId="3155801095" sldId="555"/>
            <ac:picMk id="4" creationId="{00000000-0000-0000-0000-000000000000}"/>
          </ac:picMkLst>
        </pc:picChg>
      </pc:sldChg>
      <pc:sldChg chg="modSp add mod">
        <pc:chgData name="Kjell Arne Johansson" userId="7552cf6f-e9dc-4b03-aa93-3483c317bfec" providerId="ADAL" clId="{2752BBFE-D6CE-40B0-85DB-0CF8CE53DADF}" dt="2023-08-20T18:17:12.311" v="75" actId="113"/>
        <pc:sldMkLst>
          <pc:docMk/>
          <pc:sldMk cId="2891075538" sldId="556"/>
        </pc:sldMkLst>
        <pc:spChg chg="mod">
          <ac:chgData name="Kjell Arne Johansson" userId="7552cf6f-e9dc-4b03-aa93-3483c317bfec" providerId="ADAL" clId="{2752BBFE-D6CE-40B0-85DB-0CF8CE53DADF}" dt="2023-08-20T18:17:12.311" v="75" actId="113"/>
          <ac:spMkLst>
            <pc:docMk/>
            <pc:sldMk cId="2891075538" sldId="556"/>
            <ac:spMk id="3" creationId="{00000000-0000-0000-0000-000000000000}"/>
          </ac:spMkLst>
        </pc:spChg>
      </pc:sldChg>
      <pc:sldChg chg="add">
        <pc:chgData name="Kjell Arne Johansson" userId="7552cf6f-e9dc-4b03-aa93-3483c317bfec" providerId="ADAL" clId="{2752BBFE-D6CE-40B0-85DB-0CF8CE53DADF}" dt="2023-08-15T14:20:27.317" v="70"/>
        <pc:sldMkLst>
          <pc:docMk/>
          <pc:sldMk cId="2686432920" sldId="568"/>
        </pc:sldMkLst>
      </pc:sldChg>
      <pc:sldChg chg="addSp delSp modSp new mod">
        <pc:chgData name="Kjell Arne Johansson" userId="7552cf6f-e9dc-4b03-aa93-3483c317bfec" providerId="ADAL" clId="{2752BBFE-D6CE-40B0-85DB-0CF8CE53DADF}" dt="2023-08-20T18:20:45.840" v="97" actId="20577"/>
        <pc:sldMkLst>
          <pc:docMk/>
          <pc:sldMk cId="1662172416" sldId="569"/>
        </pc:sldMkLst>
        <pc:spChg chg="mod">
          <ac:chgData name="Kjell Arne Johansson" userId="7552cf6f-e9dc-4b03-aa93-3483c317bfec" providerId="ADAL" clId="{2752BBFE-D6CE-40B0-85DB-0CF8CE53DADF}" dt="2023-08-20T18:20:45.840" v="97" actId="20577"/>
          <ac:spMkLst>
            <pc:docMk/>
            <pc:sldMk cId="1662172416" sldId="569"/>
            <ac:spMk id="2" creationId="{2FF38E53-EE5B-3349-AFD2-37D8BF569501}"/>
          </ac:spMkLst>
        </pc:spChg>
        <pc:spChg chg="del">
          <ac:chgData name="Kjell Arne Johansson" userId="7552cf6f-e9dc-4b03-aa93-3483c317bfec" providerId="ADAL" clId="{2752BBFE-D6CE-40B0-85DB-0CF8CE53DADF}" dt="2023-08-20T18:20:30.125" v="82" actId="478"/>
          <ac:spMkLst>
            <pc:docMk/>
            <pc:sldMk cId="1662172416" sldId="569"/>
            <ac:spMk id="3" creationId="{5575C957-5937-27F5-7ED2-7E96F49C0CE8}"/>
          </ac:spMkLst>
        </pc:spChg>
        <pc:picChg chg="add ord">
          <ac:chgData name="Kjell Arne Johansson" userId="7552cf6f-e9dc-4b03-aa93-3483c317bfec" providerId="ADAL" clId="{2752BBFE-D6CE-40B0-85DB-0CF8CE53DADF}" dt="2023-08-20T18:20:39.497" v="84" actId="167"/>
          <ac:picMkLst>
            <pc:docMk/>
            <pc:sldMk cId="1662172416" sldId="569"/>
            <ac:picMk id="5" creationId="{547CEFAF-5F5E-AE27-1AD1-E3A480C35433}"/>
          </ac:picMkLst>
        </pc:picChg>
      </pc:sldChg>
    </pc:docChg>
  </pc:docChgLst>
  <pc:docChgLst>
    <pc:chgData name="Kjell Arne Johansson" userId="7552cf6f-e9dc-4b03-aa93-3483c317bfec" providerId="ADAL" clId="{A306B1BC-231E-4DE3-86E1-2E2270A56862}"/>
    <pc:docChg chg="undo custSel addSld delSld modSld sldOrd">
      <pc:chgData name="Kjell Arne Johansson" userId="7552cf6f-e9dc-4b03-aa93-3483c317bfec" providerId="ADAL" clId="{A306B1BC-231E-4DE3-86E1-2E2270A56862}" dt="2022-11-16T04:43:35.773" v="1013" actId="113"/>
      <pc:docMkLst>
        <pc:docMk/>
      </pc:docMkLst>
      <pc:sldChg chg="delSp modSp mod">
        <pc:chgData name="Kjell Arne Johansson" userId="7552cf6f-e9dc-4b03-aa93-3483c317bfec" providerId="ADAL" clId="{A306B1BC-231E-4DE3-86E1-2E2270A56862}" dt="2022-11-16T04:42:49.145" v="1012" actId="6549"/>
        <pc:sldMkLst>
          <pc:docMk/>
          <pc:sldMk cId="1616745692" sldId="256"/>
        </pc:sldMkLst>
        <pc:spChg chg="mod">
          <ac:chgData name="Kjell Arne Johansson" userId="7552cf6f-e9dc-4b03-aa93-3483c317bfec" providerId="ADAL" clId="{A306B1BC-231E-4DE3-86E1-2E2270A56862}" dt="2022-11-16T04:40:18.554" v="879" actId="20577"/>
          <ac:spMkLst>
            <pc:docMk/>
            <pc:sldMk cId="1616745692" sldId="256"/>
            <ac:spMk id="2" creationId="{C9BFBC24-135E-4127-875C-271926C95AA1}"/>
          </ac:spMkLst>
        </pc:spChg>
        <pc:spChg chg="mod">
          <ac:chgData name="Kjell Arne Johansson" userId="7552cf6f-e9dc-4b03-aa93-3483c317bfec" providerId="ADAL" clId="{A306B1BC-231E-4DE3-86E1-2E2270A56862}" dt="2022-11-16T04:42:49.145" v="1012" actId="6549"/>
          <ac:spMkLst>
            <pc:docMk/>
            <pc:sldMk cId="1616745692" sldId="256"/>
            <ac:spMk id="3" creationId="{A101337E-5BAE-402C-BC71-2D47FC1CB2AB}"/>
          </ac:spMkLst>
        </pc:spChg>
        <pc:spChg chg="del mod">
          <ac:chgData name="Kjell Arne Johansson" userId="7552cf6f-e9dc-4b03-aa93-3483c317bfec" providerId="ADAL" clId="{A306B1BC-231E-4DE3-86E1-2E2270A56862}" dt="2022-11-16T04:41:47.549" v="996" actId="478"/>
          <ac:spMkLst>
            <pc:docMk/>
            <pc:sldMk cId="1616745692" sldId="256"/>
            <ac:spMk id="4" creationId="{AA5D1B73-F486-4C86-BBBE-62130A2DC848}"/>
          </ac:spMkLst>
        </pc:spChg>
        <pc:spChg chg="mod">
          <ac:chgData name="Kjell Arne Johansson" userId="7552cf6f-e9dc-4b03-aa93-3483c317bfec" providerId="ADAL" clId="{A306B1BC-231E-4DE3-86E1-2E2270A56862}" dt="2022-11-16T03:54:01.219" v="88" actId="20577"/>
          <ac:spMkLst>
            <pc:docMk/>
            <pc:sldMk cId="1616745692" sldId="256"/>
            <ac:spMk id="5" creationId="{EFFE174F-D39A-4F2D-AA8B-F78BCA5317D2}"/>
          </ac:spMkLst>
        </pc:spChg>
      </pc:sldChg>
      <pc:sldChg chg="modSp mod">
        <pc:chgData name="Kjell Arne Johansson" userId="7552cf6f-e9dc-4b03-aa93-3483c317bfec" providerId="ADAL" clId="{A306B1BC-231E-4DE3-86E1-2E2270A56862}" dt="2022-11-16T04:26:56.648" v="600" actId="20577"/>
        <pc:sldMkLst>
          <pc:docMk/>
          <pc:sldMk cId="1221428105" sldId="268"/>
        </pc:sldMkLst>
        <pc:spChg chg="mod">
          <ac:chgData name="Kjell Arne Johansson" userId="7552cf6f-e9dc-4b03-aa93-3483c317bfec" providerId="ADAL" clId="{A306B1BC-231E-4DE3-86E1-2E2270A56862}" dt="2022-11-16T04:26:56.648" v="600" actId="20577"/>
          <ac:spMkLst>
            <pc:docMk/>
            <pc:sldMk cId="1221428105" sldId="268"/>
            <ac:spMk id="4" creationId="{6E868F52-6F46-40B6-81DE-631620409F08}"/>
          </ac:spMkLst>
        </pc:spChg>
      </pc:sldChg>
      <pc:sldChg chg="modSp mod">
        <pc:chgData name="Kjell Arne Johansson" userId="7552cf6f-e9dc-4b03-aa93-3483c317bfec" providerId="ADAL" clId="{A306B1BC-231E-4DE3-86E1-2E2270A56862}" dt="2022-11-16T03:56:05.256" v="102" actId="1076"/>
        <pc:sldMkLst>
          <pc:docMk/>
          <pc:sldMk cId="496147920" sldId="536"/>
        </pc:sldMkLst>
        <pc:picChg chg="mod modCrop">
          <ac:chgData name="Kjell Arne Johansson" userId="7552cf6f-e9dc-4b03-aa93-3483c317bfec" providerId="ADAL" clId="{A306B1BC-231E-4DE3-86E1-2E2270A56862}" dt="2022-11-16T03:56:05.256" v="102" actId="1076"/>
          <ac:picMkLst>
            <pc:docMk/>
            <pc:sldMk cId="496147920" sldId="536"/>
            <ac:picMk id="9" creationId="{5261FF3F-5757-4089-B222-76B263441EBD}"/>
          </ac:picMkLst>
        </pc:picChg>
      </pc:sldChg>
      <pc:sldChg chg="del">
        <pc:chgData name="Kjell Arne Johansson" userId="7552cf6f-e9dc-4b03-aa93-3483c317bfec" providerId="ADAL" clId="{A306B1BC-231E-4DE3-86E1-2E2270A56862}" dt="2022-11-16T03:54:30.177" v="89" actId="47"/>
        <pc:sldMkLst>
          <pc:docMk/>
          <pc:sldMk cId="0" sldId="537"/>
        </pc:sldMkLst>
      </pc:sldChg>
      <pc:sldChg chg="del">
        <pc:chgData name="Kjell Arne Johansson" userId="7552cf6f-e9dc-4b03-aa93-3483c317bfec" providerId="ADAL" clId="{A306B1BC-231E-4DE3-86E1-2E2270A56862}" dt="2022-11-16T03:55:25.617" v="100" actId="47"/>
        <pc:sldMkLst>
          <pc:docMk/>
          <pc:sldMk cId="2133064539" sldId="539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3789268479" sldId="541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814419123" sldId="542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545006177" sldId="543"/>
        </pc:sldMkLst>
      </pc:sldChg>
      <pc:sldChg chg="del">
        <pc:chgData name="Kjell Arne Johansson" userId="7552cf6f-e9dc-4b03-aa93-3483c317bfec" providerId="ADAL" clId="{A306B1BC-231E-4DE3-86E1-2E2270A56862}" dt="2022-11-16T03:56:26.112" v="103" actId="47"/>
        <pc:sldMkLst>
          <pc:docMk/>
          <pc:sldMk cId="2230542289" sldId="544"/>
        </pc:sldMkLst>
      </pc:sldChg>
      <pc:sldChg chg="addSp delSp modSp mod">
        <pc:chgData name="Kjell Arne Johansson" userId="7552cf6f-e9dc-4b03-aa93-3483c317bfec" providerId="ADAL" clId="{A306B1BC-231E-4DE3-86E1-2E2270A56862}" dt="2022-11-16T03:55:18.477" v="99" actId="1076"/>
        <pc:sldMkLst>
          <pc:docMk/>
          <pc:sldMk cId="2596929184" sldId="545"/>
        </pc:sldMkLst>
        <pc:spChg chg="add del mod">
          <ac:chgData name="Kjell Arne Johansson" userId="7552cf6f-e9dc-4b03-aa93-3483c317bfec" providerId="ADAL" clId="{A306B1BC-231E-4DE3-86E1-2E2270A56862}" dt="2022-11-16T03:54:48.653" v="92" actId="478"/>
          <ac:spMkLst>
            <pc:docMk/>
            <pc:sldMk cId="2596929184" sldId="545"/>
            <ac:spMk id="4" creationId="{384CB77C-D050-E76B-9C0F-9FFC000471A9}"/>
          </ac:spMkLst>
        </pc:spChg>
        <pc:spChg chg="add del mod">
          <ac:chgData name="Kjell Arne Johansson" userId="7552cf6f-e9dc-4b03-aa93-3483c317bfec" providerId="ADAL" clId="{A306B1BC-231E-4DE3-86E1-2E2270A56862}" dt="2022-11-16T03:54:55.244" v="94" actId="478"/>
          <ac:spMkLst>
            <pc:docMk/>
            <pc:sldMk cId="2596929184" sldId="545"/>
            <ac:spMk id="6" creationId="{F95AC5A7-2AF9-F033-ED2A-7CED84ADE5E6}"/>
          </ac:spMkLst>
        </pc:spChg>
        <pc:spChg chg="del">
          <ac:chgData name="Kjell Arne Johansson" userId="7552cf6f-e9dc-4b03-aa93-3483c317bfec" providerId="ADAL" clId="{A306B1BC-231E-4DE3-86E1-2E2270A56862}" dt="2022-11-16T03:54:52.004" v="93" actId="478"/>
          <ac:spMkLst>
            <pc:docMk/>
            <pc:sldMk cId="2596929184" sldId="545"/>
            <ac:spMk id="7" creationId="{2014A30C-7BC6-453A-801C-BEF22EA77734}"/>
          </ac:spMkLst>
        </pc:spChg>
        <pc:spChg chg="del">
          <ac:chgData name="Kjell Arne Johansson" userId="7552cf6f-e9dc-4b03-aa93-3483c317bfec" providerId="ADAL" clId="{A306B1BC-231E-4DE3-86E1-2E2270A56862}" dt="2022-11-16T03:54:45.495" v="91" actId="478"/>
          <ac:spMkLst>
            <pc:docMk/>
            <pc:sldMk cId="2596929184" sldId="545"/>
            <ac:spMk id="11" creationId="{A8D89266-1093-42AA-B896-E52E084F4FD8}"/>
          </ac:spMkLst>
        </pc:spChg>
        <pc:picChg chg="mod modCrop">
          <ac:chgData name="Kjell Arne Johansson" userId="7552cf6f-e9dc-4b03-aa93-3483c317bfec" providerId="ADAL" clId="{A306B1BC-231E-4DE3-86E1-2E2270A56862}" dt="2022-11-16T03:55:18.477" v="99" actId="1076"/>
          <ac:picMkLst>
            <pc:docMk/>
            <pc:sldMk cId="2596929184" sldId="545"/>
            <ac:picMk id="3" creationId="{F5CC74B2-6864-495A-B966-B8D2AF4F2199}"/>
          </ac:picMkLst>
        </pc:picChg>
        <pc:picChg chg="del">
          <ac:chgData name="Kjell Arne Johansson" userId="7552cf6f-e9dc-4b03-aa93-3483c317bfec" providerId="ADAL" clId="{A306B1BC-231E-4DE3-86E1-2E2270A56862}" dt="2022-11-16T03:54:41.598" v="90" actId="478"/>
          <ac:picMkLst>
            <pc:docMk/>
            <pc:sldMk cId="2596929184" sldId="545"/>
            <ac:picMk id="10" creationId="{FAE65070-98CF-4F72-8940-187D28AEDE95}"/>
          </ac:picMkLst>
        </pc:picChg>
      </pc:sldChg>
      <pc:sldChg chg="addSp delSp modSp new mod ord">
        <pc:chgData name="Kjell Arne Johansson" userId="7552cf6f-e9dc-4b03-aa93-3483c317bfec" providerId="ADAL" clId="{A306B1BC-231E-4DE3-86E1-2E2270A56862}" dt="2022-11-16T04:43:35.773" v="1013" actId="113"/>
        <pc:sldMkLst>
          <pc:docMk/>
          <pc:sldMk cId="1789889758" sldId="546"/>
        </pc:sldMkLst>
        <pc:spChg chg="mod">
          <ac:chgData name="Kjell Arne Johansson" userId="7552cf6f-e9dc-4b03-aa93-3483c317bfec" providerId="ADAL" clId="{A306B1BC-231E-4DE3-86E1-2E2270A56862}" dt="2022-11-16T04:30:24.083" v="668" actId="20577"/>
          <ac:spMkLst>
            <pc:docMk/>
            <pc:sldMk cId="1789889758" sldId="546"/>
            <ac:spMk id="2" creationId="{40926987-8D13-C003-FA88-2031E4E1ED06}"/>
          </ac:spMkLst>
        </pc:spChg>
        <pc:spChg chg="mod">
          <ac:chgData name="Kjell Arne Johansson" userId="7552cf6f-e9dc-4b03-aa93-3483c317bfec" providerId="ADAL" clId="{A306B1BC-231E-4DE3-86E1-2E2270A56862}" dt="2022-11-16T04:43:35.773" v="1013" actId="113"/>
          <ac:spMkLst>
            <pc:docMk/>
            <pc:sldMk cId="1789889758" sldId="546"/>
            <ac:spMk id="3" creationId="{B757346E-9EFA-8686-D63A-AC894FFD3378}"/>
          </ac:spMkLst>
        </pc:spChg>
        <pc:spChg chg="add del mod ord">
          <ac:chgData name="Kjell Arne Johansson" userId="7552cf6f-e9dc-4b03-aa93-3483c317bfec" providerId="ADAL" clId="{A306B1BC-231E-4DE3-86E1-2E2270A56862}" dt="2022-11-16T04:39:50.276" v="843" actId="478"/>
          <ac:spMkLst>
            <pc:docMk/>
            <pc:sldMk cId="1789889758" sldId="546"/>
            <ac:spMk id="8" creationId="{93E5E7F6-4438-72A9-ADD1-3436A8382D8C}"/>
          </ac:spMkLst>
        </pc:spChg>
        <pc:spChg chg="add mod">
          <ac:chgData name="Kjell Arne Johansson" userId="7552cf6f-e9dc-4b03-aa93-3483c317bfec" providerId="ADAL" clId="{A306B1BC-231E-4DE3-86E1-2E2270A56862}" dt="2022-11-16T04:15:00.342" v="520" actId="208"/>
          <ac:spMkLst>
            <pc:docMk/>
            <pc:sldMk cId="1789889758" sldId="546"/>
            <ac:spMk id="11" creationId="{7056C0C3-40DF-FAEC-DC62-BC8CDCE44E86}"/>
          </ac:spMkLst>
        </pc:spChg>
        <pc:spChg chg="add mod">
          <ac:chgData name="Kjell Arne Johansson" userId="7552cf6f-e9dc-4b03-aa93-3483c317bfec" providerId="ADAL" clId="{A306B1BC-231E-4DE3-86E1-2E2270A56862}" dt="2022-11-16T04:36:46.883" v="816" actId="1076"/>
          <ac:spMkLst>
            <pc:docMk/>
            <pc:sldMk cId="1789889758" sldId="546"/>
            <ac:spMk id="12" creationId="{B98517B8-836C-67E8-AFD6-20A3120816A0}"/>
          </ac:spMkLst>
        </pc:spChg>
        <pc:picChg chg="add del mod">
          <ac:chgData name="Kjell Arne Johansson" userId="7552cf6f-e9dc-4b03-aa93-3483c317bfec" providerId="ADAL" clId="{A306B1BC-231E-4DE3-86E1-2E2270A56862}" dt="2022-11-16T04:39:45.676" v="842" actId="478"/>
          <ac:picMkLst>
            <pc:docMk/>
            <pc:sldMk cId="1789889758" sldId="546"/>
            <ac:picMk id="5" creationId="{D7BE2C11-7E63-3783-ABAA-7DCC559673DC}"/>
          </ac:picMkLst>
        </pc:picChg>
        <pc:picChg chg="add del mod">
          <ac:chgData name="Kjell Arne Johansson" userId="7552cf6f-e9dc-4b03-aa93-3483c317bfec" providerId="ADAL" clId="{A306B1BC-231E-4DE3-86E1-2E2270A56862}" dt="2022-11-16T04:14:32.094" v="514" actId="478"/>
          <ac:picMkLst>
            <pc:docMk/>
            <pc:sldMk cId="1789889758" sldId="546"/>
            <ac:picMk id="7" creationId="{787BD5F1-7C2D-BDD4-1344-1FDA0B584007}"/>
          </ac:picMkLst>
        </pc:picChg>
        <pc:picChg chg="add del mod">
          <ac:chgData name="Kjell Arne Johansson" userId="7552cf6f-e9dc-4b03-aa93-3483c317bfec" providerId="ADAL" clId="{A306B1BC-231E-4DE3-86E1-2E2270A56862}" dt="2022-11-16T04:39:57.033" v="845" actId="478"/>
          <ac:picMkLst>
            <pc:docMk/>
            <pc:sldMk cId="1789889758" sldId="546"/>
            <ac:picMk id="10" creationId="{F37F5BF5-76EC-094F-B622-E057F5E2B5B2}"/>
          </ac:picMkLst>
        </pc:picChg>
      </pc:sldChg>
      <pc:sldChg chg="addSp delSp modSp new mod ord modClrScheme chgLayout">
        <pc:chgData name="Kjell Arne Johansson" userId="7552cf6f-e9dc-4b03-aa93-3483c317bfec" providerId="ADAL" clId="{A306B1BC-231E-4DE3-86E1-2E2270A56862}" dt="2022-11-16T04:37:46.866" v="826" actId="1076"/>
        <pc:sldMkLst>
          <pc:docMk/>
          <pc:sldMk cId="443787807" sldId="547"/>
        </pc:sldMkLst>
        <pc:spChg chg="del mod">
          <ac:chgData name="Kjell Arne Johansson" userId="7552cf6f-e9dc-4b03-aa93-3483c317bfec" providerId="ADAL" clId="{A306B1BC-231E-4DE3-86E1-2E2270A56862}" dt="2022-11-16T04:32:36.534" v="678" actId="478"/>
          <ac:spMkLst>
            <pc:docMk/>
            <pc:sldMk cId="443787807" sldId="547"/>
            <ac:spMk id="2" creationId="{B59F5132-7705-E49F-06B3-6F5DCA439A43}"/>
          </ac:spMkLst>
        </pc:spChg>
        <pc:spChg chg="del">
          <ac:chgData name="Kjell Arne Johansson" userId="7552cf6f-e9dc-4b03-aa93-3483c317bfec" providerId="ADAL" clId="{A306B1BC-231E-4DE3-86E1-2E2270A56862}" dt="2022-11-16T04:32:13.065" v="669" actId="478"/>
          <ac:spMkLst>
            <pc:docMk/>
            <pc:sldMk cId="443787807" sldId="547"/>
            <ac:spMk id="3" creationId="{78AD2039-7C57-D785-61D2-CC93CC1E91EB}"/>
          </ac:spMkLst>
        </pc:spChg>
        <pc:spChg chg="add del mod">
          <ac:chgData name="Kjell Arne Johansson" userId="7552cf6f-e9dc-4b03-aa93-3483c317bfec" providerId="ADAL" clId="{A306B1BC-231E-4DE3-86E1-2E2270A56862}" dt="2022-11-16T04:32:38.829" v="679" actId="478"/>
          <ac:spMkLst>
            <pc:docMk/>
            <pc:sldMk cId="443787807" sldId="547"/>
            <ac:spMk id="7" creationId="{22B2B404-FD45-927C-5415-0AAAE02BF963}"/>
          </ac:spMkLst>
        </pc:spChg>
        <pc:spChg chg="add mod">
          <ac:chgData name="Kjell Arne Johansson" userId="7552cf6f-e9dc-4b03-aa93-3483c317bfec" providerId="ADAL" clId="{A306B1BC-231E-4DE3-86E1-2E2270A56862}" dt="2022-11-16T04:36:53.169" v="817"/>
          <ac:spMkLst>
            <pc:docMk/>
            <pc:sldMk cId="443787807" sldId="547"/>
            <ac:spMk id="10" creationId="{B2EDFE20-B7AC-34A6-87C5-973EB14FCEEB}"/>
          </ac:spMkLst>
        </pc:spChg>
        <pc:spChg chg="add del mod">
          <ac:chgData name="Kjell Arne Johansson" userId="7552cf6f-e9dc-4b03-aa93-3483c317bfec" providerId="ADAL" clId="{A306B1BC-231E-4DE3-86E1-2E2270A56862}" dt="2022-11-16T04:33:22.172" v="688" actId="26606"/>
          <ac:spMkLst>
            <pc:docMk/>
            <pc:sldMk cId="443787807" sldId="547"/>
            <ac:spMk id="11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23.777" v="824" actId="1076"/>
          <ac:spMkLst>
            <pc:docMk/>
            <pc:sldMk cId="443787807" sldId="547"/>
            <ac:spMk id="12" creationId="{F5C7D1CE-A009-5DBA-D93E-418E14B5DC07}"/>
          </ac:spMkLst>
        </pc:spChg>
        <pc:spChg chg="add mod">
          <ac:chgData name="Kjell Arne Johansson" userId="7552cf6f-e9dc-4b03-aa93-3483c317bfec" providerId="ADAL" clId="{A306B1BC-231E-4DE3-86E1-2E2270A56862}" dt="2022-11-16T04:35:48.197" v="815" actId="20577"/>
          <ac:spMkLst>
            <pc:docMk/>
            <pc:sldMk cId="443787807" sldId="547"/>
            <ac:spMk id="13" creationId="{5594563A-33C0-0D85-863E-F17BE806E0B8}"/>
          </ac:spMkLst>
        </pc:spChg>
        <pc:spChg chg="add del mod">
          <ac:chgData name="Kjell Arne Johansson" userId="7552cf6f-e9dc-4b03-aa93-3483c317bfec" providerId="ADAL" clId="{A306B1BC-231E-4DE3-86E1-2E2270A56862}" dt="2022-11-16T04:32:52.397" v="682" actId="26606"/>
          <ac:spMkLst>
            <pc:docMk/>
            <pc:sldMk cId="443787807" sldId="547"/>
            <ac:spMk id="14" creationId="{D68BC217-A2F9-0CA0-B6DD-2A6A272152D9}"/>
          </ac:spMkLst>
        </pc:spChg>
        <pc:spChg chg="add mod">
          <ac:chgData name="Kjell Arne Johansson" userId="7552cf6f-e9dc-4b03-aa93-3483c317bfec" providerId="ADAL" clId="{A306B1BC-231E-4DE3-86E1-2E2270A56862}" dt="2022-11-16T04:37:46.866" v="826" actId="1076"/>
          <ac:spMkLst>
            <pc:docMk/>
            <pc:sldMk cId="443787807" sldId="547"/>
            <ac:spMk id="15" creationId="{8C640F2B-9E80-4FDA-09E4-D17312CFAB64}"/>
          </ac:spMkLst>
        </pc:spChg>
        <pc:spChg chg="add del">
          <ac:chgData name="Kjell Arne Johansson" userId="7552cf6f-e9dc-4b03-aa93-3483c317bfec" providerId="ADAL" clId="{A306B1BC-231E-4DE3-86E1-2E2270A56862}" dt="2022-11-16T04:32:54.753" v="684" actId="26606"/>
          <ac:spMkLst>
            <pc:docMk/>
            <pc:sldMk cId="443787807" sldId="547"/>
            <ac:spMk id="16" creationId="{5594563A-33C0-0D85-863E-F17BE806E0B8}"/>
          </ac:spMkLst>
        </pc:spChg>
        <pc:picChg chg="add del mod">
          <ac:chgData name="Kjell Arne Johansson" userId="7552cf6f-e9dc-4b03-aa93-3483c317bfec" providerId="ADAL" clId="{A306B1BC-231E-4DE3-86E1-2E2270A56862}" dt="2022-11-16T04:32:32.957" v="677" actId="22"/>
          <ac:picMkLst>
            <pc:docMk/>
            <pc:sldMk cId="443787807" sldId="547"/>
            <ac:picMk id="5" creationId="{59646C53-01F5-56B1-57EC-8256D09AC025}"/>
          </ac:picMkLst>
        </pc:picChg>
        <pc:picChg chg="add mod">
          <ac:chgData name="Kjell Arne Johansson" userId="7552cf6f-e9dc-4b03-aa93-3483c317bfec" providerId="ADAL" clId="{A306B1BC-231E-4DE3-86E1-2E2270A56862}" dt="2022-11-16T04:35:33.196" v="813" actId="26606"/>
          <ac:picMkLst>
            <pc:docMk/>
            <pc:sldMk cId="443787807" sldId="547"/>
            <ac:picMk id="9" creationId="{20123027-672A-DB79-4A0E-3050E2513625}"/>
          </ac:picMkLst>
        </pc:picChg>
      </pc:sldChg>
      <pc:sldChg chg="addSp delSp modSp new del mod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980002277" sldId="547"/>
        </pc:sldMkLst>
        <pc:spChg chg="del">
          <ac:chgData name="Kjell Arne Johansson" userId="7552cf6f-e9dc-4b03-aa93-3483c317bfec" providerId="ADAL" clId="{A306B1BC-231E-4DE3-86E1-2E2270A56862}" dt="2022-11-16T04:20:54.946" v="530" actId="478"/>
          <ac:spMkLst>
            <pc:docMk/>
            <pc:sldMk cId="980002277" sldId="547"/>
            <ac:spMk id="2" creationId="{D4151291-C560-5F35-6632-337CF95F89EE}"/>
          </ac:spMkLst>
        </pc:spChg>
        <pc:spChg chg="del">
          <ac:chgData name="Kjell Arne Johansson" userId="7552cf6f-e9dc-4b03-aa93-3483c317bfec" providerId="ADAL" clId="{A306B1BC-231E-4DE3-86E1-2E2270A56862}" dt="2022-11-16T04:20:52.582" v="529" actId="478"/>
          <ac:spMkLst>
            <pc:docMk/>
            <pc:sldMk cId="980002277" sldId="547"/>
            <ac:spMk id="3" creationId="{DEAE6E78-D6BF-76E2-DB21-AEDE1FED8D00}"/>
          </ac:spMkLst>
        </pc:spChg>
        <pc:spChg chg="add del mod">
          <ac:chgData name="Kjell Arne Johansson" userId="7552cf6f-e9dc-4b03-aa93-3483c317bfec" providerId="ADAL" clId="{A306B1BC-231E-4DE3-86E1-2E2270A56862}" dt="2022-11-16T04:22:19.274" v="539"/>
          <ac:spMkLst>
            <pc:docMk/>
            <pc:sldMk cId="980002277" sldId="547"/>
            <ac:spMk id="8" creationId="{E7FA0215-D015-333B-A151-265780AB231F}"/>
          </ac:spMkLst>
        </pc:spChg>
        <pc:graphicFrameChg chg="add del mod">
          <ac:chgData name="Kjell Arne Johansson" userId="7552cf6f-e9dc-4b03-aa93-3483c317bfec" providerId="ADAL" clId="{A306B1BC-231E-4DE3-86E1-2E2270A56862}" dt="2022-11-16T04:23:55.407" v="545"/>
          <ac:graphicFrameMkLst>
            <pc:docMk/>
            <pc:sldMk cId="980002277" sldId="547"/>
            <ac:graphicFrameMk id="12" creationId="{7CEFEE1B-1907-BE74-D234-7AF2DCB5C01C}"/>
          </ac:graphicFrameMkLst>
        </pc:graphicFrameChg>
        <pc:picChg chg="add mod">
          <ac:chgData name="Kjell Arne Johansson" userId="7552cf6f-e9dc-4b03-aa93-3483c317bfec" providerId="ADAL" clId="{A306B1BC-231E-4DE3-86E1-2E2270A56862}" dt="2022-11-16T04:21:23.530" v="534" actId="962"/>
          <ac:picMkLst>
            <pc:docMk/>
            <pc:sldMk cId="980002277" sldId="547"/>
            <ac:picMk id="5" creationId="{86E9BC02-032C-A260-13A1-B49C68C674F5}"/>
          </ac:picMkLst>
        </pc:picChg>
        <pc:picChg chg="add mod">
          <ac:chgData name="Kjell Arne Johansson" userId="7552cf6f-e9dc-4b03-aa93-3483c317bfec" providerId="ADAL" clId="{A306B1BC-231E-4DE3-86E1-2E2270A56862}" dt="2022-11-16T04:21:38.298" v="537" actId="27614"/>
          <ac:picMkLst>
            <pc:docMk/>
            <pc:sldMk cId="980002277" sldId="547"/>
            <ac:picMk id="7" creationId="{A03F48D4-E302-A8B0-840F-D4221EA78050}"/>
          </ac:picMkLst>
        </pc:picChg>
        <pc:picChg chg="add del">
          <ac:chgData name="Kjell Arne Johansson" userId="7552cf6f-e9dc-4b03-aa93-3483c317bfec" providerId="ADAL" clId="{A306B1BC-231E-4DE3-86E1-2E2270A56862}" dt="2022-11-16T04:22:21.207" v="541"/>
          <ac:picMkLst>
            <pc:docMk/>
            <pc:sldMk cId="980002277" sldId="547"/>
            <ac:picMk id="9" creationId="{94CDB6A6-AE0E-0555-D06E-9CFA5A80920E}"/>
          </ac:picMkLst>
        </pc:picChg>
        <pc:picChg chg="add del">
          <ac:chgData name="Kjell Arne Johansson" userId="7552cf6f-e9dc-4b03-aa93-3483c317bfec" providerId="ADAL" clId="{A306B1BC-231E-4DE3-86E1-2E2270A56862}" dt="2022-11-16T04:22:28.477" v="543" actId="478"/>
          <ac:picMkLst>
            <pc:docMk/>
            <pc:sldMk cId="980002277" sldId="547"/>
            <ac:picMk id="11" creationId="{CB4B9E61-9B3F-2AC1-7951-2273680C3EDC}"/>
          </ac:picMkLst>
        </pc:picChg>
        <pc:picChg chg="add del mod">
          <ac:chgData name="Kjell Arne Johansson" userId="7552cf6f-e9dc-4b03-aa93-3483c317bfec" providerId="ADAL" clId="{A306B1BC-231E-4DE3-86E1-2E2270A56862}" dt="2022-11-16T04:24:17.136" v="552" actId="478"/>
          <ac:picMkLst>
            <pc:docMk/>
            <pc:sldMk cId="980002277" sldId="547"/>
            <ac:picMk id="13" creationId="{BCC90C74-2670-BF0A-0DAF-29013AF4D6F7}"/>
          </ac:picMkLst>
        </pc:picChg>
      </pc:sldChg>
      <pc:sldChg chg="add del modTransition">
        <pc:chgData name="Kjell Arne Johansson" userId="7552cf6f-e9dc-4b03-aa93-3483c317bfec" providerId="ADAL" clId="{A306B1BC-231E-4DE3-86E1-2E2270A56862}" dt="2022-11-16T04:28:57.391" v="602" actId="47"/>
        <pc:sldMkLst>
          <pc:docMk/>
          <pc:sldMk cId="347605650" sldId="548"/>
        </pc:sldMkLst>
      </pc:sldChg>
      <pc:sldChg chg="add">
        <pc:chgData name="Kjell Arne Johansson" userId="7552cf6f-e9dc-4b03-aa93-3483c317bfec" providerId="ADAL" clId="{A306B1BC-231E-4DE3-86E1-2E2270A56862}" dt="2022-11-16T04:39:41.924" v="841"/>
        <pc:sldMkLst>
          <pc:docMk/>
          <pc:sldMk cId="3298916121" sldId="548"/>
        </pc:sldMkLst>
      </pc:sldChg>
      <pc:sldMasterChg chg="delSldLayout">
        <pc:chgData name="Kjell Arne Johansson" userId="7552cf6f-e9dc-4b03-aa93-3483c317bfec" providerId="ADAL" clId="{A306B1BC-231E-4DE3-86E1-2E2270A56862}" dt="2022-11-16T03:54:30.177" v="89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A306B1BC-231E-4DE3-86E1-2E2270A56862}" dt="2022-11-16T03:54:30.177" v="89" actId="47"/>
          <pc:sldLayoutMkLst>
            <pc:docMk/>
            <pc:sldMasterMk cId="4114182743" sldId="2147483660"/>
            <pc:sldLayoutMk cId="4205838379" sldId="2147483684"/>
          </pc:sldLayoutMkLst>
        </pc:sldLayoutChg>
      </pc:sldMasterChg>
    </pc:docChg>
  </pc:docChgLst>
  <pc:docChgLst>
    <pc:chgData name="Kjell Arne Johansson" userId="7552cf6f-e9dc-4b03-aa93-3483c317bfec" providerId="ADAL" clId="{3FE8463D-D941-430A-8B43-B4EE9F9EF558}"/>
    <pc:docChg chg="custSel addSld delSld modSld">
      <pc:chgData name="Kjell Arne Johansson" userId="7552cf6f-e9dc-4b03-aa93-3483c317bfec" providerId="ADAL" clId="{3FE8463D-D941-430A-8B43-B4EE9F9EF558}" dt="2023-08-15T14:10:12.906" v="2" actId="700"/>
      <pc:docMkLst>
        <pc:docMk/>
      </pc:docMkLst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96147920" sldId="53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054735183" sldId="540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2596929184" sldId="545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1789889758" sldId="546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443787807" sldId="547"/>
        </pc:sldMkLst>
      </pc:sldChg>
      <pc:sldChg chg="del">
        <pc:chgData name="Kjell Arne Johansson" userId="7552cf6f-e9dc-4b03-aa93-3483c317bfec" providerId="ADAL" clId="{3FE8463D-D941-430A-8B43-B4EE9F9EF558}" dt="2023-08-15T14:10:01.535" v="1" actId="47"/>
        <pc:sldMkLst>
          <pc:docMk/>
          <pc:sldMk cId="3298916121" sldId="548"/>
        </pc:sldMkLst>
      </pc:sldChg>
      <pc:sldChg chg="addSp delSp modSp new mod modClrScheme chgLayout">
        <pc:chgData name="Kjell Arne Johansson" userId="7552cf6f-e9dc-4b03-aa93-3483c317bfec" providerId="ADAL" clId="{3FE8463D-D941-430A-8B43-B4EE9F9EF558}" dt="2023-08-15T14:10:12.906" v="2" actId="700"/>
        <pc:sldMkLst>
          <pc:docMk/>
          <pc:sldMk cId="379792626" sldId="549"/>
        </pc:sldMkLst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2" creationId="{1C9E07E3-1322-BBB2-CA73-97DEC74D5F2D}"/>
          </ac:spMkLst>
        </pc:spChg>
        <pc:spChg chg="del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3" creationId="{C6A77642-8B4C-DB39-9D3E-B78CCAC7A06F}"/>
          </ac:spMkLst>
        </pc:spChg>
        <pc:spChg chg="del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4" creationId="{F15FCC56-86E6-6D38-4448-3305B5040171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5" creationId="{DFC611D6-E5D7-DE19-A0D9-B779977D3A99}"/>
          </ac:spMkLst>
        </pc:spChg>
        <pc:spChg chg="add mod ord">
          <ac:chgData name="Kjell Arne Johansson" userId="7552cf6f-e9dc-4b03-aa93-3483c317bfec" providerId="ADAL" clId="{3FE8463D-D941-430A-8B43-B4EE9F9EF558}" dt="2023-08-15T14:10:12.906" v="2" actId="700"/>
          <ac:spMkLst>
            <pc:docMk/>
            <pc:sldMk cId="379792626" sldId="549"/>
            <ac:spMk id="6" creationId="{E7D2B0FE-5114-4A48-463E-4F98DDFBBEE3}"/>
          </ac:spMkLst>
        </pc:spChg>
      </pc:sldChg>
      <pc:sldMasterChg chg="delSldLayout">
        <pc:chgData name="Kjell Arne Johansson" userId="7552cf6f-e9dc-4b03-aa93-3483c317bfec" providerId="ADAL" clId="{3FE8463D-D941-430A-8B43-B4EE9F9EF558}" dt="2023-08-15T14:10:01.535" v="1" actId="47"/>
        <pc:sldMasterMkLst>
          <pc:docMk/>
          <pc:sldMasterMk cId="4114182743" sldId="2147483660"/>
        </pc:sldMasterMkLst>
        <pc:sldLayoutChg chg="del">
          <pc:chgData name="Kjell Arne Johansson" userId="7552cf6f-e9dc-4b03-aa93-3483c317bfec" providerId="ADAL" clId="{3FE8463D-D941-430A-8B43-B4EE9F9EF558}" dt="2023-08-15T14:10:01.535" v="1" actId="47"/>
          <pc:sldLayoutMkLst>
            <pc:docMk/>
            <pc:sldMasterMk cId="4114182743" sldId="2147483660"/>
            <pc:sldLayoutMk cId="174162485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F3D5-4112-4AEE-9438-28E463F7D67C}" type="datetimeFigureOut">
              <a:rPr lang="nb-NO" smtClean="0"/>
              <a:t>15.04.2024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755B4-4ACB-43B8-9DCE-045EAECB72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44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AC3D63C8-E577-154E-A158-F14DCA8E0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B6296DC2-3BDD-AB42-975D-92F78CC9DB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nb-NO" dirty="0">
              <a:ea typeface="ＭＳ Ｐゴシック" panose="020B0600070205080204" pitchFamily="34" charset="-128"/>
            </a:endParaRP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B51DCD33-E3D0-3A47-8752-C07ABDEFD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7D3C8F-FA56-D24C-8204-ADD14AD61940}" type="slidenum">
              <a:rPr lang="en-US" altLang="nb-NO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nb-NO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1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Macro-</a:t>
            </a:r>
            <a:r>
              <a:rPr lang="nb-NO" b="1" dirty="0" err="1"/>
              <a:t>level</a:t>
            </a:r>
            <a:r>
              <a:rPr lang="nb-NO" b="1" dirty="0"/>
              <a:t>: </a:t>
            </a:r>
            <a:r>
              <a:rPr lang="nb-NO" dirty="0"/>
              <a:t>How </a:t>
            </a:r>
            <a:r>
              <a:rPr lang="nb-NO" dirty="0" err="1"/>
              <a:t>much</a:t>
            </a:r>
            <a:r>
              <a:rPr lang="nb-NO" dirty="0"/>
              <a:t> to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?</a:t>
            </a:r>
          </a:p>
          <a:p>
            <a:pPr lvl="1"/>
            <a:r>
              <a:rPr lang="nb-NO" dirty="0"/>
              <a:t>Budgets, </a:t>
            </a:r>
            <a:r>
              <a:rPr lang="nb-NO" dirty="0" err="1"/>
              <a:t>Ministry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, Regional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officers</a:t>
            </a:r>
            <a:endParaRPr lang="nb-NO" dirty="0"/>
          </a:p>
          <a:p>
            <a:endParaRPr lang="nb-NO" dirty="0"/>
          </a:p>
          <a:p>
            <a:r>
              <a:rPr lang="nb-NO" b="1" dirty="0" err="1"/>
              <a:t>Meso-level</a:t>
            </a:r>
            <a:r>
              <a:rPr lang="nb-NO" b="1" dirty="0"/>
              <a:t>: </a:t>
            </a:r>
            <a:r>
              <a:rPr lang="nb-NO" dirty="0"/>
              <a:t>How </a:t>
            </a:r>
            <a:r>
              <a:rPr lang="nb-NO" dirty="0" err="1"/>
              <a:t>much</a:t>
            </a:r>
            <a:r>
              <a:rPr lang="nb-NO" dirty="0"/>
              <a:t> to different </a:t>
            </a:r>
            <a:r>
              <a:rPr lang="nb-NO" dirty="0" err="1"/>
              <a:t>patient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Institutions</a:t>
            </a:r>
            <a:r>
              <a:rPr lang="nb-NO" dirty="0"/>
              <a:t>, guidelines, hospital </a:t>
            </a:r>
            <a:r>
              <a:rPr lang="nb-NO" dirty="0" err="1"/>
              <a:t>policies</a:t>
            </a:r>
            <a:r>
              <a:rPr lang="nb-NO" dirty="0"/>
              <a:t>, </a:t>
            </a:r>
            <a:r>
              <a:rPr lang="nb-NO" dirty="0" err="1"/>
              <a:t>primary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 </a:t>
            </a:r>
            <a:r>
              <a:rPr lang="nb-NO" dirty="0" err="1"/>
              <a:t>policies</a:t>
            </a:r>
            <a:r>
              <a:rPr lang="nb-NO" dirty="0"/>
              <a:t>, Safe </a:t>
            </a:r>
            <a:r>
              <a:rPr lang="nb-NO" dirty="0" err="1"/>
              <a:t>motherhood</a:t>
            </a:r>
            <a:r>
              <a:rPr lang="nb-NO" dirty="0"/>
              <a:t> </a:t>
            </a:r>
            <a:r>
              <a:rPr lang="nb-NO" dirty="0" err="1"/>
              <a:t>initiative</a:t>
            </a:r>
            <a:r>
              <a:rPr lang="nb-NO" dirty="0"/>
              <a:t>, etc.</a:t>
            </a:r>
          </a:p>
          <a:p>
            <a:r>
              <a:rPr lang="nb-NO" b="1" dirty="0"/>
              <a:t>	</a:t>
            </a:r>
          </a:p>
          <a:p>
            <a:r>
              <a:rPr lang="nb-NO" b="1" dirty="0"/>
              <a:t>Micro-</a:t>
            </a:r>
            <a:r>
              <a:rPr lang="nb-NO" b="1" dirty="0" err="1"/>
              <a:t>level</a:t>
            </a:r>
            <a:r>
              <a:rPr lang="nb-NO" b="1" dirty="0"/>
              <a:t>: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patients</a:t>
            </a:r>
            <a:r>
              <a:rPr lang="nb-NO" dirty="0"/>
              <a:t>?</a:t>
            </a:r>
          </a:p>
          <a:p>
            <a:pPr lvl="1"/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decisions</a:t>
            </a:r>
            <a:r>
              <a:rPr lang="nb-NO" dirty="0"/>
              <a:t> / </a:t>
            </a:r>
            <a:r>
              <a:rPr lang="nb-NO" dirty="0" err="1"/>
              <a:t>bedside</a:t>
            </a:r>
            <a:r>
              <a:rPr lang="nb-NO" dirty="0"/>
              <a:t> </a:t>
            </a:r>
            <a:r>
              <a:rPr lang="nb-NO" dirty="0" err="1"/>
              <a:t>rationing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2B285-F7B6-4D91-85EC-62CA6E0D0E3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81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fill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importance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meanding</a:t>
            </a:r>
            <a:r>
              <a:rPr lang="nb-NO" dirty="0"/>
              <a:t>; </a:t>
            </a:r>
            <a:r>
              <a:rPr lang="nb-NO" dirty="0" err="1"/>
              <a:t>relate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goal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ps</a:t>
            </a:r>
            <a:r>
              <a:rPr lang="nb-NO" dirty="0"/>
              <a:t> (UHC), and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principles</a:t>
            </a:r>
            <a:r>
              <a:rPr lang="nb-NO" dirty="0"/>
              <a:t>, and </a:t>
            </a:r>
            <a:r>
              <a:rPr lang="nb-NO" dirty="0" err="1"/>
              <a:t>methods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2B285-F7B6-4D91-85EC-62CA6E0D0E3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77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on how to choose</a:t>
            </a:r>
            <a:r>
              <a:rPr lang="en-GB" baseline="0" dirty="0"/>
              <a:t> key services, for whom, and reduce price for whom?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cs typeface="Calibri"/>
              </a:rPr>
              <a:t>1 Should governments reduce direct payments or expand services?</a:t>
            </a:r>
            <a:endParaRPr lang="en-US" dirty="0">
              <a:latin typeface="+mn-lt"/>
              <a:cs typeface="Calibri"/>
            </a:endParaRPr>
          </a:p>
          <a:p>
            <a:pPr defTabSz="990478">
              <a:spcBef>
                <a:spcPct val="0"/>
              </a:spcBef>
              <a:defRPr/>
            </a:pPr>
            <a:r>
              <a:rPr lang="en-US" dirty="0">
                <a:solidFill>
                  <a:schemeClr val="tx1"/>
                </a:solidFill>
                <a:effectLst/>
                <a:latin typeface="+mn-lt"/>
                <a:cs typeface="Calibri"/>
              </a:rPr>
              <a:t>2 Should</a:t>
            </a:r>
            <a:r>
              <a:rPr lang="en-US" baseline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governments </a:t>
            </a:r>
            <a:r>
              <a:rPr lang="en-US" baseline="0" dirty="0">
                <a:solidFill>
                  <a:schemeClr val="tx2"/>
                </a:solidFill>
                <a:effectLst/>
                <a:latin typeface="+mn-lt"/>
                <a:cs typeface="Calibri"/>
              </a:rPr>
              <a:t>i</a:t>
            </a:r>
            <a:r>
              <a:rPr lang="en-US" dirty="0">
                <a:solidFill>
                  <a:schemeClr val="tx2"/>
                </a:solidFill>
                <a:effectLst/>
                <a:latin typeface="+mn-lt"/>
                <a:cs typeface="Calibri"/>
              </a:rPr>
              <a:t>nclude more people or expand services?</a:t>
            </a:r>
          </a:p>
          <a:p>
            <a:pPr defTabSz="990478">
              <a:spcBef>
                <a:spcPct val="20000"/>
              </a:spcBef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3 Should governments include more people or reduce direct payments?</a:t>
            </a:r>
          </a:p>
          <a:p>
            <a:pPr defTabSz="990478">
              <a:spcBef>
                <a:spcPct val="20000"/>
              </a:spcBef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Shift from out-of-pocket</a:t>
            </a:r>
            <a:r>
              <a:rPr lang="en-US" b="0" baseline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payment to prepayment</a:t>
            </a:r>
            <a:endParaRPr lang="en-US" b="1" dirty="0">
              <a:latin typeface="+mn-lt"/>
              <a:cs typeface="Calibri"/>
            </a:endParaRPr>
          </a:p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541F-8EA3-2B49-87E7-132006038F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4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Worse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terms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eg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health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or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some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aspect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eg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poor</a:t>
            </a:r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selecting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which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services 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expand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next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it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often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useful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start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cost-effec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tiveness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estimates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integrate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concern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worse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relevant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criteria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specification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balancing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criteria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take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context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robust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public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deliberation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participatory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procedures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nb-NO" dirty="0"/>
          </a:p>
          <a:p>
            <a:endParaRPr lang="nb-NO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people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fairly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countries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should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primarily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first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expand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coverage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low-income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groups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rural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populations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other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groups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disadvantaged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terms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service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coverage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both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This is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especially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important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high-priority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services. Fair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inclusion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more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people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may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call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targeted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approaches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where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these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effective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Reduce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OPP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will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improve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access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financial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risk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protection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2B285-F7B6-4D91-85EC-62CA6E0D0E3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9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twitter.com/BCEPShealth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www.facebook.com/BCEPSheal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hyperlink" Target="http://www.uib.no/en/bceps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hyperlink" Target="https://www.youtube.com/channel/UC_Of4kTo-vvANsw82vPJ5ew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4CC9E40-43C9-4096-99C1-28E29724F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B77A37-A21A-480A-923A-CCD661AFD1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3573" y="1175795"/>
            <a:ext cx="3701625" cy="3716087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0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85F5B-78E6-4EA6-BCB9-5229CAA2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701DA-2354-4F2E-8A1D-A0425B68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30" y="109651"/>
            <a:ext cx="10587408" cy="990427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7" y="1347043"/>
            <a:ext cx="10587408" cy="450874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32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2" y="168500"/>
            <a:ext cx="10602580" cy="165577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9988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9C3B6FF-D112-46A1-B3F9-19264BA151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09988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09988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8C1A658-12A7-45C3-BE28-9E788AED8D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9381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1A8B8C7-128B-4194-928C-E49E3C87AE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9381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488E78B-CAF6-4EF8-B22E-34F22FF032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9381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8CB6AD4-0091-4DC3-B2A9-F3779283B6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77637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938DAB7-DD83-47C6-8D62-5FB875B0F7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77637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345F0B22-DEF3-48B9-A76A-3230F2C0A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77637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C176D64B-7A7D-4AE4-A817-79F7A698E3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36146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B6C653EE-5B2E-4E96-8284-3063A3FE75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36146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36146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56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C04505B4-9B38-4B06-AEC6-3A32AA536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24609" y="4465247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27789" y="4465246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0B9DE34-3BB1-4591-AFD3-AE14CB0E4E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35" y="2447812"/>
            <a:ext cx="2156106" cy="125559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785A5CD-5CFD-4BCF-BC54-BE48D231F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9863" y="4992443"/>
            <a:ext cx="1581871" cy="40022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0B9D9BD-3D3A-43A8-A8E1-E4954359AC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1684" y="5763839"/>
            <a:ext cx="2583535" cy="59861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94FC7AE-E25A-471F-8344-53F6D5CDF2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7731" y="5071696"/>
            <a:ext cx="170588" cy="3222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DACA9A-88FE-4C5E-B66E-901DA37D881F}"/>
              </a:ext>
            </a:extLst>
          </p:cNvPr>
          <p:cNvCxnSpPr/>
          <p:nvPr userDrawn="1"/>
        </p:nvCxnSpPr>
        <p:spPr>
          <a:xfrm>
            <a:off x="2624609" y="1933799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87734-0107-40B8-89C7-EFD01F70E478}"/>
              </a:ext>
            </a:extLst>
          </p:cNvPr>
          <p:cNvCxnSpPr/>
          <p:nvPr userDrawn="1"/>
        </p:nvCxnSpPr>
        <p:spPr>
          <a:xfrm>
            <a:off x="2605556" y="4134328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2DA979-F40A-433C-9CAC-6A6D154840AB}"/>
              </a:ext>
            </a:extLst>
          </p:cNvPr>
          <p:cNvSpPr txBox="1"/>
          <p:nvPr userDrawn="1"/>
        </p:nvSpPr>
        <p:spPr>
          <a:xfrm>
            <a:off x="5093063" y="4500737"/>
            <a:ext cx="2292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www.uib.no/en/bceps</a:t>
            </a:r>
            <a:endParaRPr lang="en-US" sz="1500" b="1" u="sng" dirty="0">
              <a:solidFill>
                <a:schemeClr val="accent1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224CCF2-7757-4E92-B7AC-EDF463B9E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535" y="863701"/>
            <a:ext cx="2156106" cy="73906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Kontaktinfo</a:t>
            </a:r>
            <a:endParaRPr lang="en-US" dirty="0"/>
          </a:p>
        </p:txBody>
      </p:sp>
      <p:sp>
        <p:nvSpPr>
          <p:cNvPr id="36" name="Rectangle 35">
            <a:hlinkClick r:id="rId12"/>
            <a:extLst>
              <a:ext uri="{FF2B5EF4-FFF2-40B4-BE49-F238E27FC236}">
                <a16:creationId xmlns:a16="http://schemas.microsoft.com/office/drawing/2014/main" id="{BC9937EE-CA14-4FE6-B3CA-21E350330B8C}"/>
              </a:ext>
            </a:extLst>
          </p:cNvPr>
          <p:cNvSpPr/>
          <p:nvPr userDrawn="1"/>
        </p:nvSpPr>
        <p:spPr>
          <a:xfrm>
            <a:off x="52261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Rectangle 36">
            <a:hlinkClick r:id="rId13"/>
            <a:extLst>
              <a:ext uri="{FF2B5EF4-FFF2-40B4-BE49-F238E27FC236}">
                <a16:creationId xmlns:a16="http://schemas.microsoft.com/office/drawing/2014/main" id="{1EE09136-9EB0-4A75-BA11-80657A0E22D0}"/>
              </a:ext>
            </a:extLst>
          </p:cNvPr>
          <p:cNvSpPr/>
          <p:nvPr userDrawn="1"/>
        </p:nvSpPr>
        <p:spPr>
          <a:xfrm>
            <a:off x="5845636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8" name="Rectangle 37">
            <a:hlinkClick r:id="rId14"/>
            <a:extLst>
              <a:ext uri="{FF2B5EF4-FFF2-40B4-BE49-F238E27FC236}">
                <a16:creationId xmlns:a16="http://schemas.microsoft.com/office/drawing/2014/main" id="{F351BCC1-761A-495C-A5D2-0FE73D5FB609}"/>
              </a:ext>
            </a:extLst>
          </p:cNvPr>
          <p:cNvSpPr/>
          <p:nvPr userDrawn="1"/>
        </p:nvSpPr>
        <p:spPr>
          <a:xfrm>
            <a:off x="64324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0011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D1BFB-EA64-427D-A2D2-3E9534989E8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graphi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63893" y="1033167"/>
            <a:ext cx="9532640" cy="652935"/>
          </a:xfrm>
        </p:spPr>
        <p:txBody>
          <a:bodyPr>
            <a:normAutofit/>
          </a:bodyPr>
          <a:lstStyle>
            <a:lvl1pPr algn="l">
              <a:lnSpc>
                <a:spcPts val="4800"/>
              </a:lnSpc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63893" y="1941267"/>
            <a:ext cx="9532640" cy="3888000"/>
          </a:xfrm>
        </p:spPr>
        <p:txBody>
          <a:bodyPr/>
          <a:lstStyle>
            <a:lvl1pPr>
              <a:defRPr sz="34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3467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933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1802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Global Health Priorities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0D33-60BF-4DC2-8C5D-794F0D17F7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9930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4F9A391-DFB4-4636-8F09-9B4C78F92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73" y="2753127"/>
            <a:ext cx="10515600" cy="313216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2055487"/>
            <a:ext cx="10508342" cy="504954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AE0C-F862-43C8-9619-C041B4C0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9A348-CB12-4B05-9A4D-C92283CD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01081-AB2E-49B4-9B8B-61918AE2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1"/>
            <a:ext cx="5703836" cy="554895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ru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860" y="791121"/>
            <a:ext cx="4797596" cy="4746721"/>
          </a:xfrm>
          <a:prstGeom prst="flowChartConnector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869D8C-8F1B-449E-A1B3-E7B02EE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A0C3C12-84AF-4265-B4D6-B8C666E2A8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5E9EE85-1480-4378-8806-744823B5A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9B2D44-7877-4F1D-90BF-00AD6B80D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0D93457-D052-404B-B405-DCFF22E16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"/>
          <a:stretch/>
        </p:blipFill>
        <p:spPr>
          <a:xfrm>
            <a:off x="0" y="49"/>
            <a:ext cx="12192000" cy="685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808" y="2183016"/>
            <a:ext cx="6711390" cy="1894990"/>
          </a:xfrm>
        </p:spPr>
        <p:txBody>
          <a:bodyPr anchor="ctr"/>
          <a:lstStyle>
            <a:lvl1pPr algn="ctr">
              <a:defRPr sz="5002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Tittelside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1F8DD74-57BF-4C47-8A63-24E4CEF9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75B8C4-CD98-412D-8839-62C68FF78E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2"/>
            <a:ext cx="5703836" cy="29917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F6BFF16-C320-4422-8A9F-9B548416A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64" y="2991797"/>
            <a:ext cx="2878282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D3D6F96-ABD5-4AC9-9A65-39D879A4B1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6446" y="2991797"/>
            <a:ext cx="2825554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541DA5-2DA0-45B7-B36F-C2DF30E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F38F15B-4F47-43E9-8B64-BFAD033A9E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1B1858-7A4C-4A49-922D-55B14AF46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sollicitudin</a:t>
            </a:r>
            <a:r>
              <a:rPr lang="en-US" dirty="0"/>
              <a:t> semper </a:t>
            </a:r>
            <a:r>
              <a:rPr lang="en-US" dirty="0" err="1"/>
              <a:t>justo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4" y="229081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2C9954-15B7-4316-943D-E48D9D9FBF8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8F4F14-301C-4E14-A775-555791ED09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914537" rtl="0" eaLnBrk="1" latinLnBrk="0" hangingPunct="1">
        <a:lnSpc>
          <a:spcPts val="4101"/>
        </a:lnSpc>
        <a:spcBef>
          <a:spcPct val="0"/>
        </a:spcBef>
        <a:buNone/>
        <a:defRPr sz="3751" kern="1200" spc="-6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0428" indent="-260428" algn="l" defTabSz="91453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903" indent="-228634" algn="l" defTabSz="914537" rtl="0" eaLnBrk="1" latinLnBrk="0" hangingPunct="1">
        <a:lnSpc>
          <a:spcPct val="100000"/>
        </a:lnSpc>
        <a:spcBef>
          <a:spcPts val="95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171" indent="-228634" algn="l" defTabSz="91453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440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708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C24-135E-4127-875C-271926C95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Priority setting in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1337E-5BAE-402C-BC71-2D47FC1CB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An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174F-D39A-4F2D-AA8B-F78BCA5317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/>
              <a:t>Kjell Arne Johansson, MD, PhD</a:t>
            </a:r>
          </a:p>
          <a:p>
            <a:r>
              <a:rPr lang="en-US" dirty="0"/>
              <a:t>Professor, specialist in addiction medicine</a:t>
            </a:r>
          </a:p>
        </p:txBody>
      </p:sp>
      <p:pic>
        <p:nvPicPr>
          <p:cNvPr id="12" name="Picture Placeholder 11" descr="A picture containing table, indoor, wall, person&#10;&#10;Description automatically generated">
            <a:extLst>
              <a:ext uri="{FF2B5EF4-FFF2-40B4-BE49-F238E27FC236}">
                <a16:creationId xmlns:a16="http://schemas.microsoft.com/office/drawing/2014/main" id="{0E141EC4-FBAB-4AFC-8EE3-9A15B89A79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2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674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D9276C-870A-46D6-BEF6-92541DDD274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8" y="4700464"/>
            <a:ext cx="1582737" cy="666997"/>
          </a:xfrm>
        </p:spPr>
      </p:pic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D482B371-933B-4CC5-9534-5F65D4ABE244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74" y="4465638"/>
            <a:ext cx="1121778" cy="11366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68F52-6F46-40B6-81DE-631620409F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9535" y="863701"/>
            <a:ext cx="2156106" cy="739067"/>
          </a:xfrm>
        </p:spPr>
        <p:txBody>
          <a:bodyPr/>
          <a:lstStyle/>
          <a:p>
            <a:r>
              <a:rPr lang="nb-NO" dirty="0"/>
              <a:t>Kjell Arne Johansson</a:t>
            </a:r>
          </a:p>
          <a:p>
            <a:r>
              <a:rPr lang="nb-NO" b="0" dirty="0">
                <a:solidFill>
                  <a:schemeClr val="tx2"/>
                </a:solidFill>
              </a:rPr>
              <a:t>Professor</a:t>
            </a:r>
          </a:p>
          <a:p>
            <a:r>
              <a:rPr lang="en-US" b="0" dirty="0"/>
              <a:t>k</a:t>
            </a:r>
            <a:r>
              <a:rPr lang="en-US" b="0" i="0" u="none" strike="noStrike" dirty="0">
                <a:effectLst/>
              </a:rPr>
              <a:t>jell.johansson@uib.no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B3FDBBA-9DC8-234E-A814-CD860D8D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647003"/>
          </a:xfrm>
        </p:spPr>
        <p:txBody>
          <a:bodyPr/>
          <a:lstStyle/>
          <a:p>
            <a:r>
              <a:rPr lang="en-US" altLang="nb-NO" dirty="0">
                <a:ea typeface="ＭＳ Ｐゴシック" panose="020B0600070205080204" pitchFamily="34" charset="-128"/>
              </a:rPr>
              <a:t>The health gap</a:t>
            </a:r>
          </a:p>
        </p:txBody>
      </p:sp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3135AA29-3C9D-3042-BC2D-CCB4A66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09601" y="8693151"/>
            <a:ext cx="260561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33" kern="1200">
                <a:solidFill>
                  <a:srgbClr val="4E4A48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011F8B2A-3841-4036-A261-22EB774B7FFC}" type="slidenum">
              <a:rPr lang="nb-NO" smtClean="0"/>
              <a:pPr eaLnBrk="1" hangingPunct="1">
                <a:defRPr/>
              </a:pPr>
              <a:t>2</a:t>
            </a:fld>
            <a:endParaRPr lang="en-GB" altLang="nb-NO" sz="1000"/>
          </a:p>
        </p:txBody>
      </p:sp>
      <p:grpSp>
        <p:nvGrpSpPr>
          <p:cNvPr id="33795" name="Gruppe 34">
            <a:extLst>
              <a:ext uri="{FF2B5EF4-FFF2-40B4-BE49-F238E27FC236}">
                <a16:creationId xmlns:a16="http://schemas.microsoft.com/office/drawing/2014/main" id="{2770B9C3-5A82-2946-B536-E9EDB49CA39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2474989" y="1635712"/>
            <a:ext cx="7626954" cy="4377918"/>
            <a:chOff x="1915735" y="2758440"/>
            <a:chExt cx="9234167" cy="3125197"/>
          </a:xfrm>
        </p:grpSpPr>
        <p:cxnSp>
          <p:nvCxnSpPr>
            <p:cNvPr id="6" name="Rett pilkobling 6">
              <a:extLst>
                <a:ext uri="{FF2B5EF4-FFF2-40B4-BE49-F238E27FC236}">
                  <a16:creationId xmlns:a16="http://schemas.microsoft.com/office/drawing/2014/main" id="{65ED496F-CA68-5C46-8EC7-191F3F4DA6EC}"/>
                </a:ext>
              </a:extLst>
            </p:cNvPr>
            <p:cNvCxnSpPr/>
            <p:nvPr/>
          </p:nvCxnSpPr>
          <p:spPr>
            <a:xfrm flipV="1">
              <a:off x="2240328" y="2758440"/>
              <a:ext cx="0" cy="27741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pilkobling 8">
              <a:extLst>
                <a:ext uri="{FF2B5EF4-FFF2-40B4-BE49-F238E27FC236}">
                  <a16:creationId xmlns:a16="http://schemas.microsoft.com/office/drawing/2014/main" id="{250219DE-2A29-3C4A-9CDC-8721E8E612C2}"/>
                </a:ext>
              </a:extLst>
            </p:cNvPr>
            <p:cNvCxnSpPr/>
            <p:nvPr/>
          </p:nvCxnSpPr>
          <p:spPr>
            <a:xfrm>
              <a:off x="2240328" y="5532622"/>
              <a:ext cx="6203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s 19">
              <a:extLst>
                <a:ext uri="{FF2B5EF4-FFF2-40B4-BE49-F238E27FC236}">
                  <a16:creationId xmlns:a16="http://schemas.microsoft.com/office/drawing/2014/main" id="{9EDB59E3-9B79-5744-816D-A975CC767B76}"/>
                </a:ext>
              </a:extLst>
            </p:cNvPr>
            <p:cNvSpPr/>
            <p:nvPr/>
          </p:nvSpPr>
          <p:spPr>
            <a:xfrm>
              <a:off x="2240328" y="3155076"/>
              <a:ext cx="5837198" cy="1979778"/>
            </a:xfrm>
            <a:custGeom>
              <a:avLst/>
              <a:gdLst>
                <a:gd name="connsiteX0" fmla="*/ 0 w 6720840"/>
                <a:gd name="connsiteY0" fmla="*/ 762000 h 762000"/>
                <a:gd name="connsiteX1" fmla="*/ 190500 w 6720840"/>
                <a:gd name="connsiteY1" fmla="*/ 0 h 762000"/>
                <a:gd name="connsiteX2" fmla="*/ 6530340 w 6720840"/>
                <a:gd name="connsiteY2" fmla="*/ 0 h 762000"/>
                <a:gd name="connsiteX3" fmla="*/ 6720840 w 6720840"/>
                <a:gd name="connsiteY3" fmla="*/ 762000 h 762000"/>
                <a:gd name="connsiteX4" fmla="*/ 0 w 6720840"/>
                <a:gd name="connsiteY4" fmla="*/ 762000 h 762000"/>
                <a:gd name="connsiteX0" fmla="*/ 7620 w 6728460"/>
                <a:gd name="connsiteY0" fmla="*/ 762000 h 762000"/>
                <a:gd name="connsiteX1" fmla="*/ 0 w 6728460"/>
                <a:gd name="connsiteY1" fmla="*/ 411480 h 762000"/>
                <a:gd name="connsiteX2" fmla="*/ 6537960 w 6728460"/>
                <a:gd name="connsiteY2" fmla="*/ 0 h 762000"/>
                <a:gd name="connsiteX3" fmla="*/ 6728460 w 6728460"/>
                <a:gd name="connsiteY3" fmla="*/ 762000 h 762000"/>
                <a:gd name="connsiteX4" fmla="*/ 7620 w 6728460"/>
                <a:gd name="connsiteY4" fmla="*/ 762000 h 762000"/>
                <a:gd name="connsiteX0" fmla="*/ 7620 w 6728460"/>
                <a:gd name="connsiteY0" fmla="*/ 1981200 h 1981200"/>
                <a:gd name="connsiteX1" fmla="*/ 0 w 6728460"/>
                <a:gd name="connsiteY1" fmla="*/ 1630680 h 1981200"/>
                <a:gd name="connsiteX2" fmla="*/ 5471160 w 6728460"/>
                <a:gd name="connsiteY2" fmla="*/ 0 h 1981200"/>
                <a:gd name="connsiteX3" fmla="*/ 6728460 w 6728460"/>
                <a:gd name="connsiteY3" fmla="*/ 1981200 h 1981200"/>
                <a:gd name="connsiteX4" fmla="*/ 7620 w 6728460"/>
                <a:gd name="connsiteY4" fmla="*/ 1981200 h 1981200"/>
                <a:gd name="connsiteX0" fmla="*/ 7620 w 5494020"/>
                <a:gd name="connsiteY0" fmla="*/ 1981200 h 1981200"/>
                <a:gd name="connsiteX1" fmla="*/ 0 w 5494020"/>
                <a:gd name="connsiteY1" fmla="*/ 1630680 h 1981200"/>
                <a:gd name="connsiteX2" fmla="*/ 5471160 w 5494020"/>
                <a:gd name="connsiteY2" fmla="*/ 0 h 1981200"/>
                <a:gd name="connsiteX3" fmla="*/ 5494020 w 5494020"/>
                <a:gd name="connsiteY3" fmla="*/ 1280160 h 1981200"/>
                <a:gd name="connsiteX4" fmla="*/ 7620 w 5494020"/>
                <a:gd name="connsiteY4" fmla="*/ 1981200 h 1981200"/>
                <a:gd name="connsiteX0" fmla="*/ 7620 w 5494020"/>
                <a:gd name="connsiteY0" fmla="*/ 1981200 h 1981200"/>
                <a:gd name="connsiteX1" fmla="*/ 0 w 5494020"/>
                <a:gd name="connsiteY1" fmla="*/ 1630680 h 1981200"/>
                <a:gd name="connsiteX2" fmla="*/ 5471160 w 5494020"/>
                <a:gd name="connsiteY2" fmla="*/ 0 h 1981200"/>
                <a:gd name="connsiteX3" fmla="*/ 5494020 w 5494020"/>
                <a:gd name="connsiteY3" fmla="*/ 1280160 h 1981200"/>
                <a:gd name="connsiteX4" fmla="*/ 7620 w 5494020"/>
                <a:gd name="connsiteY4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4020" h="1981200">
                  <a:moveTo>
                    <a:pt x="7620" y="1981200"/>
                  </a:moveTo>
                  <a:lnTo>
                    <a:pt x="0" y="1630680"/>
                  </a:lnTo>
                  <a:lnTo>
                    <a:pt x="5471160" y="0"/>
                  </a:lnTo>
                  <a:lnTo>
                    <a:pt x="5494020" y="1280160"/>
                  </a:lnTo>
                  <a:lnTo>
                    <a:pt x="7620" y="19812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sz="1800"/>
            </a:p>
          </p:txBody>
        </p:sp>
        <p:sp>
          <p:nvSpPr>
            <p:cNvPr id="9" name="Rektangel 22">
              <a:extLst>
                <a:ext uri="{FF2B5EF4-FFF2-40B4-BE49-F238E27FC236}">
                  <a16:creationId xmlns:a16="http://schemas.microsoft.com/office/drawing/2014/main" id="{E181997C-D097-3844-A7B6-4CD45D89CEE4}"/>
                </a:ext>
              </a:extLst>
            </p:cNvPr>
            <p:cNvSpPr/>
            <p:nvPr/>
          </p:nvSpPr>
          <p:spPr>
            <a:xfrm>
              <a:off x="7893346" y="2910295"/>
              <a:ext cx="368358" cy="1767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sz="1800" dirty="0"/>
            </a:p>
          </p:txBody>
        </p:sp>
        <p:sp>
          <p:nvSpPr>
            <p:cNvPr id="33802" name="TekstSylinder 25">
              <a:extLst>
                <a:ext uri="{FF2B5EF4-FFF2-40B4-BE49-F238E27FC236}">
                  <a16:creationId xmlns:a16="http://schemas.microsoft.com/office/drawing/2014/main" id="{6BED6C04-A883-F841-86FE-3B39D48ED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147234" y="2977525"/>
              <a:ext cx="3002668" cy="28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b-NO" altLang="nb-NO" sz="2000" dirty="0">
                  <a:latin typeface="+mn-lt"/>
                  <a:cs typeface="Arial" panose="020B0604020202020204" pitchFamily="34" charset="0"/>
                </a:rPr>
                <a:t>Expectations/Need</a:t>
              </a:r>
            </a:p>
          </p:txBody>
        </p:sp>
        <p:sp>
          <p:nvSpPr>
            <p:cNvPr id="33803" name="TekstSylinder 26">
              <a:extLst>
                <a:ext uri="{FF2B5EF4-FFF2-40B4-BE49-F238E27FC236}">
                  <a16:creationId xmlns:a16="http://schemas.microsoft.com/office/drawing/2014/main" id="{F967E2C7-1DB2-7147-8437-622D7AD4F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4801" y="4367273"/>
              <a:ext cx="3095096" cy="50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b-NO" altLang="nb-NO" sz="2000" dirty="0">
                  <a:latin typeface="+mn-lt"/>
                  <a:cs typeface="Arial" panose="020B0604020202020204" pitchFamily="34" charset="0"/>
                </a:rPr>
                <a:t>Health budget (total)</a:t>
              </a:r>
            </a:p>
          </p:txBody>
        </p:sp>
        <p:sp>
          <p:nvSpPr>
            <p:cNvPr id="33804" name="TekstSylinder 27">
              <a:extLst>
                <a:ext uri="{FF2B5EF4-FFF2-40B4-BE49-F238E27FC236}">
                  <a16:creationId xmlns:a16="http://schemas.microsoft.com/office/drawing/2014/main" id="{A9FAB8A4-0F33-7140-BDA8-CCC42D475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5735" y="2758440"/>
              <a:ext cx="346545" cy="26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b-NO" altLang="nb-NO" sz="1800">
                  <a:latin typeface="Calibri" panose="020F0502020204030204" pitchFamily="34" charset="0"/>
                  <a:cs typeface="Arial" panose="020B0604020202020204" pitchFamily="34" charset="0"/>
                </a:rPr>
                <a:t>$</a:t>
              </a:r>
            </a:p>
          </p:txBody>
        </p:sp>
        <p:sp>
          <p:nvSpPr>
            <p:cNvPr id="33805" name="TekstSylinder 28">
              <a:extLst>
                <a:ext uri="{FF2B5EF4-FFF2-40B4-BE49-F238E27FC236}">
                  <a16:creationId xmlns:a16="http://schemas.microsoft.com/office/drawing/2014/main" id="{F5839DFF-AE1D-F641-84AC-0D88833A1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4320" y="5619988"/>
              <a:ext cx="673718" cy="26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nb-NO" altLang="nb-NO" sz="1800">
                  <a:latin typeface="Calibri" panose="020F0502020204030204" pitchFamily="34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14" name="TekstSylinder 30">
              <a:extLst>
                <a:ext uri="{FF2B5EF4-FFF2-40B4-BE49-F238E27FC236}">
                  <a16:creationId xmlns:a16="http://schemas.microsoft.com/office/drawing/2014/main" id="{C351E845-C6F6-5540-8CAF-79495B6505E8}"/>
                </a:ext>
              </a:extLst>
            </p:cNvPr>
            <p:cNvSpPr txBox="1"/>
            <p:nvPr/>
          </p:nvSpPr>
          <p:spPr>
            <a:xfrm>
              <a:off x="8231178" y="3626780"/>
              <a:ext cx="1812335" cy="2856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b-NO" sz="2000" dirty="0">
                  <a:solidFill>
                    <a:schemeClr val="accent1">
                      <a:lumMod val="75000"/>
                    </a:schemeClr>
                  </a:solidFill>
                </a:rPr>
                <a:t>Health gap</a:t>
              </a:r>
            </a:p>
          </p:txBody>
        </p: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FF67939-3A5D-7D46-ACC6-16815928A9FA}"/>
              </a:ext>
            </a:extLst>
          </p:cNvPr>
          <p:cNvSpPr>
            <a:spLocks/>
          </p:cNvSpPr>
          <p:nvPr/>
        </p:nvSpPr>
        <p:spPr bwMode="auto">
          <a:xfrm>
            <a:off x="7483356" y="2273313"/>
            <a:ext cx="428625" cy="1755867"/>
          </a:xfrm>
          <a:prstGeom prst="rightBrace">
            <a:avLst>
              <a:gd name="adj1" fmla="val 8327"/>
              <a:gd name="adj2" fmla="val 2923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0726" name="Footer Placeholder 3">
            <a:extLst>
              <a:ext uri="{FF2B5EF4-FFF2-40B4-BE49-F238E27FC236}">
                <a16:creationId xmlns:a16="http://schemas.microsoft.com/office/drawing/2014/main" id="{B5E2756F-3188-114C-9746-BA9252B2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712885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Global Health Priorities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43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63893" y="702265"/>
            <a:ext cx="9532640" cy="652935"/>
          </a:xfrm>
        </p:spPr>
        <p:txBody>
          <a:bodyPr/>
          <a:lstStyle/>
          <a:p>
            <a:r>
              <a:rPr lang="nb-NO" dirty="0" err="1"/>
              <a:t>Rationing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care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sz="2400" dirty="0" err="1"/>
              <a:t>Witholding</a:t>
            </a:r>
            <a:r>
              <a:rPr lang="nb-NO" sz="2400" dirty="0"/>
              <a:t> </a:t>
            </a:r>
            <a:r>
              <a:rPr lang="nb-NO" sz="2400" dirty="0" err="1"/>
              <a:t>beneficial</a:t>
            </a:r>
            <a:r>
              <a:rPr lang="nb-NO" sz="2400" dirty="0"/>
              <a:t> </a:t>
            </a:r>
            <a:r>
              <a:rPr lang="nb-NO" sz="2400" dirty="0" err="1"/>
              <a:t>medical</a:t>
            </a:r>
            <a:r>
              <a:rPr lang="nb-NO" sz="2400" dirty="0"/>
              <a:t> or </a:t>
            </a:r>
            <a:r>
              <a:rPr lang="nb-NO" sz="2400" dirty="0" err="1"/>
              <a:t>public</a:t>
            </a:r>
            <a:r>
              <a:rPr lang="nb-NO" sz="2400" dirty="0"/>
              <a:t> </a:t>
            </a:r>
            <a:r>
              <a:rPr lang="nb-NO" sz="2400" dirty="0" err="1"/>
              <a:t>health</a:t>
            </a:r>
            <a:r>
              <a:rPr lang="nb-NO" sz="2400" dirty="0"/>
              <a:t> services from </a:t>
            </a:r>
            <a:r>
              <a:rPr lang="nb-NO" sz="2400" dirty="0" err="1"/>
              <a:t>individuals</a:t>
            </a:r>
            <a:r>
              <a:rPr lang="nb-NO" sz="2400" dirty="0"/>
              <a:t> </a:t>
            </a:r>
            <a:r>
              <a:rPr lang="nb-NO" sz="2400" dirty="0" err="1"/>
              <a:t>who</a:t>
            </a:r>
            <a:r>
              <a:rPr lang="nb-NO" sz="2400" dirty="0"/>
              <a:t> </a:t>
            </a:r>
            <a:r>
              <a:rPr lang="nb-NO" sz="2400" dirty="0" err="1"/>
              <a:t>could</a:t>
            </a:r>
            <a:r>
              <a:rPr lang="nb-NO" sz="2400" dirty="0"/>
              <a:t> </a:t>
            </a:r>
            <a:r>
              <a:rPr lang="nb-NO" sz="2400" dirty="0" err="1"/>
              <a:t>benefit</a:t>
            </a:r>
            <a:r>
              <a:rPr lang="nb-NO" sz="2400" dirty="0"/>
              <a:t> from </a:t>
            </a:r>
            <a:r>
              <a:rPr lang="nb-NO" sz="2400" dirty="0" err="1"/>
              <a:t>such</a:t>
            </a:r>
            <a:r>
              <a:rPr lang="nb-NO" sz="2400" dirty="0"/>
              <a:t> services, </a:t>
            </a:r>
            <a:r>
              <a:rPr lang="nb-NO" sz="2400" dirty="0" err="1"/>
              <a:t>whether</a:t>
            </a:r>
            <a:r>
              <a:rPr lang="nb-NO" sz="2400" dirty="0"/>
              <a:t> or not </a:t>
            </a:r>
            <a:r>
              <a:rPr lang="nb-NO" sz="2400" dirty="0" err="1"/>
              <a:t>that</a:t>
            </a:r>
            <a:r>
              <a:rPr lang="nb-NO" sz="2400" dirty="0"/>
              <a:t> is an </a:t>
            </a:r>
            <a:r>
              <a:rPr lang="nb-NO" sz="2400" dirty="0" err="1"/>
              <a:t>intended</a:t>
            </a:r>
            <a:r>
              <a:rPr lang="nb-NO" sz="2400" dirty="0"/>
              <a:t> </a:t>
            </a:r>
            <a:r>
              <a:rPr lang="nb-NO" sz="2400" dirty="0" err="1"/>
              <a:t>consequence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an </a:t>
            </a:r>
            <a:r>
              <a:rPr lang="nb-NO" sz="2400" dirty="0" err="1"/>
              <a:t>explicit</a:t>
            </a:r>
            <a:r>
              <a:rPr lang="nb-NO" sz="2400" dirty="0"/>
              <a:t> </a:t>
            </a:r>
            <a:r>
              <a:rPr lang="nb-NO" sz="2400" dirty="0" err="1"/>
              <a:t>decision</a:t>
            </a:r>
            <a:r>
              <a:rPr lang="nb-NO" sz="2400" dirty="0"/>
              <a:t> or not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185418" y="3654434"/>
            <a:ext cx="471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/>
              <a:t>Ham C, Roberts G. </a:t>
            </a:r>
            <a:r>
              <a:rPr lang="nb-NO" sz="1200" i="1" dirty="0" err="1"/>
              <a:t>Reasonable</a:t>
            </a:r>
            <a:r>
              <a:rPr lang="nb-NO" sz="1200" i="1" dirty="0"/>
              <a:t> </a:t>
            </a:r>
            <a:r>
              <a:rPr lang="nb-NO" sz="1200" i="1" dirty="0" err="1"/>
              <a:t>rationing</a:t>
            </a:r>
            <a:r>
              <a:rPr lang="nb-NO" sz="1200" i="1" dirty="0"/>
              <a:t>. International </a:t>
            </a:r>
            <a:r>
              <a:rPr lang="nb-NO" sz="1200" i="1" dirty="0" err="1"/>
              <a:t>experience</a:t>
            </a:r>
            <a:r>
              <a:rPr lang="nb-NO" sz="1200" i="1" dirty="0"/>
              <a:t>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priority</a:t>
            </a:r>
            <a:r>
              <a:rPr lang="nb-NO" sz="1200" i="1" dirty="0"/>
              <a:t> setting in </a:t>
            </a:r>
            <a:r>
              <a:rPr lang="nb-NO" sz="1200" i="1" dirty="0" err="1"/>
              <a:t>health</a:t>
            </a:r>
            <a:r>
              <a:rPr lang="nb-NO" sz="1200" i="1" dirty="0"/>
              <a:t> </a:t>
            </a:r>
            <a:r>
              <a:rPr lang="nb-NO" sz="1200" i="1" dirty="0" err="1"/>
              <a:t>care</a:t>
            </a:r>
            <a:r>
              <a:rPr lang="nb-NO" sz="1200" dirty="0"/>
              <a:t>. 2003.</a:t>
            </a:r>
          </a:p>
        </p:txBody>
      </p:sp>
    </p:spTree>
    <p:extLst>
      <p:ext uri="{BB962C8B-B14F-4D97-AF65-F5344CB8AC3E}">
        <p14:creationId xmlns:p14="http://schemas.microsoft.com/office/powerpoint/2010/main" val="421181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04664" y="763758"/>
            <a:ext cx="9532640" cy="652935"/>
          </a:xfrm>
        </p:spPr>
        <p:txBody>
          <a:bodyPr>
            <a:normAutofit fontScale="90000"/>
          </a:bodyPr>
          <a:lstStyle/>
          <a:p>
            <a:pPr marL="342891" indent="-342891"/>
            <a:br>
              <a:rPr lang="en-US" dirty="0"/>
            </a:br>
            <a:r>
              <a:rPr lang="en-US" dirty="0"/>
              <a:t>What is priority setting in 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892" y="1941267"/>
            <a:ext cx="9761307" cy="38880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Ranking patients or health services in order of importance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  <a:p>
            <a:pPr marL="0" indent="0" algn="r">
              <a:buNone/>
              <a:defRPr/>
            </a:pPr>
            <a:r>
              <a:rPr lang="en-US" sz="1200" i="1" dirty="0">
                <a:solidFill>
                  <a:srgbClr val="000000"/>
                </a:solidFill>
              </a:rPr>
              <a:t>(</a:t>
            </a:r>
            <a:r>
              <a:rPr lang="en-US" sz="1200" i="1" dirty="0" err="1">
                <a:solidFill>
                  <a:srgbClr val="000000"/>
                </a:solidFill>
              </a:rPr>
              <a:t>Norheim</a:t>
            </a:r>
            <a:r>
              <a:rPr lang="en-US" sz="1200" i="1" dirty="0">
                <a:solidFill>
                  <a:srgbClr val="000000"/>
                </a:solidFill>
              </a:rPr>
              <a:t> OF. BMC Medicine, 2016)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891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693834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/>
              <a:t>Global Health Priorities</a:t>
            </a: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5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CEFAF-5F5E-AE27-1AD1-E3A480C3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709233"/>
            <a:ext cx="10050278" cy="54395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38E53-EE5B-3349-AFD2-37D8BF56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fair?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217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842280" y="2277634"/>
            <a:ext cx="6006858" cy="23027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nb-NO" b="0" dirty="0"/>
              <a:t>Universal health coverage (UHC)</a:t>
            </a:r>
            <a:br>
              <a:rPr lang="nb-NO" b="0" dirty="0"/>
            </a:b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5617149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WHO_Universal_H_C_cub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r="1908"/>
          <a:stretch>
            <a:fillRect/>
          </a:stretch>
        </p:blipFill>
        <p:spPr>
          <a:xfrm>
            <a:off x="4199935" y="966547"/>
            <a:ext cx="5879376" cy="4233767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2717" y="3083430"/>
            <a:ext cx="2373685" cy="750998"/>
          </a:xfrm>
        </p:spPr>
        <p:txBody>
          <a:bodyPr/>
          <a:lstStyle/>
          <a:p>
            <a:r>
              <a:rPr lang="en-GB" sz="4000" dirty="0"/>
              <a:t>The Cube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426905" y="5927677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/>
              <a:t>World Health Report 2010: Health systems financing: the path to universal coverage.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 bwMode="auto">
          <a:xfrm>
            <a:off x="5712885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</p:spTree>
    <p:extLst>
      <p:ext uri="{BB962C8B-B14F-4D97-AF65-F5344CB8AC3E}">
        <p14:creationId xmlns:p14="http://schemas.microsoft.com/office/powerpoint/2010/main" val="315580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315" y="415696"/>
            <a:ext cx="10515600" cy="724917"/>
          </a:xfrm>
        </p:spPr>
        <p:txBody>
          <a:bodyPr/>
          <a:lstStyle/>
          <a:p>
            <a:r>
              <a:rPr lang="nb-NO" dirty="0"/>
              <a:t>1-2-3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path</a:t>
            </a:r>
            <a:r>
              <a:rPr lang="nb-NO" dirty="0"/>
              <a:t> to UHC: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5315" y="2042160"/>
            <a:ext cx="10515600" cy="3903308"/>
          </a:xfrm>
        </p:spPr>
        <p:txBody>
          <a:bodyPr>
            <a:normAutofit/>
          </a:bodyPr>
          <a:lstStyle/>
          <a:p>
            <a:pPr marL="914469" lvl="1" indent="-457200">
              <a:buFont typeface="+mj-lt"/>
              <a:buAutoNum type="arabicPeriod"/>
            </a:pPr>
            <a:r>
              <a:rPr lang="nb-NO" dirty="0" err="1"/>
              <a:t>Categorize</a:t>
            </a:r>
            <a:r>
              <a:rPr lang="nb-NO" dirty="0"/>
              <a:t> and </a:t>
            </a:r>
            <a:r>
              <a:rPr lang="nb-NO" dirty="0" err="1"/>
              <a:t>prioritize</a:t>
            </a:r>
            <a:r>
              <a:rPr lang="nb-NO" dirty="0"/>
              <a:t> services</a:t>
            </a:r>
          </a:p>
          <a:p>
            <a:pPr marL="914469" lvl="1" indent="-457200">
              <a:buFont typeface="+mj-lt"/>
              <a:buAutoNum type="arabicPeriod"/>
            </a:pPr>
            <a:endParaRPr lang="nb-NO" dirty="0"/>
          </a:p>
          <a:p>
            <a:pPr marL="914469" lvl="1" indent="-457200">
              <a:buFont typeface="+mj-lt"/>
              <a:buAutoNum type="arabicPeriod"/>
            </a:pPr>
            <a:r>
              <a:rPr lang="nb-NO" dirty="0"/>
              <a:t>First, </a:t>
            </a:r>
            <a:r>
              <a:rPr lang="nb-NO" dirty="0" err="1"/>
              <a:t>high-priority</a:t>
            </a:r>
            <a:r>
              <a:rPr lang="nb-NO" dirty="0"/>
              <a:t> services to </a:t>
            </a:r>
            <a:r>
              <a:rPr lang="nb-NO" dirty="0" err="1"/>
              <a:t>everyone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financial</a:t>
            </a:r>
            <a:r>
              <a:rPr lang="nb-NO" dirty="0"/>
              <a:t> risk</a:t>
            </a:r>
          </a:p>
          <a:p>
            <a:pPr marL="914469" lvl="1" indent="-457200">
              <a:buFont typeface="+mj-lt"/>
              <a:buAutoNum type="arabicPeriod"/>
            </a:pPr>
            <a:endParaRPr lang="nb-NO" dirty="0"/>
          </a:p>
          <a:p>
            <a:pPr marL="914469" lvl="1" indent="-457200">
              <a:buFont typeface="+mj-lt"/>
              <a:buAutoNum type="arabicPeriod"/>
            </a:pPr>
            <a:r>
              <a:rPr lang="nb-NO" dirty="0"/>
              <a:t>Ensure </a:t>
            </a:r>
            <a:r>
              <a:rPr lang="nb-NO" dirty="0" err="1"/>
              <a:t>disadvantaged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left</a:t>
            </a:r>
            <a:r>
              <a:rPr lang="nb-NO" dirty="0"/>
              <a:t> </a:t>
            </a:r>
            <a:r>
              <a:rPr lang="nb-NO" dirty="0" err="1"/>
              <a:t>behind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 bwMode="auto">
          <a:xfrm>
            <a:off x="5712885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808854" y="6121988"/>
            <a:ext cx="563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i="1" dirty="0" err="1"/>
              <a:t>Making</a:t>
            </a:r>
            <a:r>
              <a:rPr lang="nb-NO" sz="1200" i="1" dirty="0"/>
              <a:t> fair </a:t>
            </a:r>
            <a:r>
              <a:rPr lang="nb-NO" sz="1200" i="1" dirty="0" err="1"/>
              <a:t>choices</a:t>
            </a:r>
            <a:r>
              <a:rPr lang="nb-NO" sz="1200" i="1" dirty="0"/>
              <a:t> </a:t>
            </a:r>
            <a:r>
              <a:rPr lang="nb-NO" sz="1200" i="1" dirty="0" err="1"/>
              <a:t>on</a:t>
            </a:r>
            <a:r>
              <a:rPr lang="nb-NO" sz="1200" i="1" dirty="0"/>
              <a:t> </a:t>
            </a:r>
            <a:r>
              <a:rPr lang="nb-NO" sz="1200" i="1" dirty="0" err="1"/>
              <a:t>the</a:t>
            </a:r>
            <a:r>
              <a:rPr lang="nb-NO" sz="1200" i="1" dirty="0"/>
              <a:t> </a:t>
            </a:r>
            <a:r>
              <a:rPr lang="nb-NO" sz="1200" i="1" dirty="0" err="1"/>
              <a:t>path</a:t>
            </a:r>
            <a:r>
              <a:rPr lang="nb-NO" sz="1200" i="1" dirty="0"/>
              <a:t> to universal </a:t>
            </a:r>
            <a:r>
              <a:rPr lang="nb-NO" sz="1200" i="1" dirty="0" err="1"/>
              <a:t>health</a:t>
            </a:r>
            <a:r>
              <a:rPr lang="nb-NO" sz="1200" i="1" dirty="0"/>
              <a:t> </a:t>
            </a:r>
            <a:r>
              <a:rPr lang="nb-NO" sz="1200" i="1" dirty="0" err="1"/>
              <a:t>coverage</a:t>
            </a:r>
            <a:r>
              <a:rPr lang="nb-NO" sz="1200" i="1" dirty="0"/>
              <a:t>, WHO 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2CADD-753D-1928-4C8F-8F58974900D5}"/>
              </a:ext>
            </a:extLst>
          </p:cNvPr>
          <p:cNvSpPr txBox="1"/>
          <p:nvPr/>
        </p:nvSpPr>
        <p:spPr>
          <a:xfrm>
            <a:off x="1808854" y="4446305"/>
            <a:ext cx="8595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It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would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be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unacceptable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to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expand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coverage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for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coronary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bypass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surgery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before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securing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universal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coverage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for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skilled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birth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attendance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and services for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easily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preventable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or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easily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treatable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fatal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childhood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b-NO" sz="1800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diseases</a:t>
            </a:r>
            <a:r>
              <a:rPr lang="nb-NO" sz="18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5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77" y="392770"/>
            <a:ext cx="2710381" cy="32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29680" y="113679"/>
            <a:ext cx="9532640" cy="761773"/>
          </a:xfrm>
        </p:spPr>
        <p:txBody>
          <a:bodyPr>
            <a:normAutofit/>
          </a:bodyPr>
          <a:lstStyle/>
          <a:p>
            <a:r>
              <a:rPr lang="en-GB" dirty="0"/>
              <a:t>Ethical considerations on the path to UHC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1086" y="987717"/>
            <a:ext cx="10245080" cy="5058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Choose key services fairly</a:t>
            </a:r>
          </a:p>
          <a:p>
            <a:pPr lvl="1"/>
            <a:r>
              <a:rPr lang="en-GB" sz="2000" dirty="0">
                <a:latin typeface="+mn-lt"/>
              </a:rPr>
              <a:t>Cost-effectiveness?</a:t>
            </a:r>
          </a:p>
          <a:p>
            <a:pPr lvl="1"/>
            <a:r>
              <a:rPr lang="en-GB" sz="2000" dirty="0">
                <a:latin typeface="+mn-lt"/>
              </a:rPr>
              <a:t>Priority to worse off?</a:t>
            </a:r>
          </a:p>
          <a:p>
            <a:pPr lvl="1"/>
            <a:r>
              <a:rPr lang="en-GB" sz="2000" dirty="0">
                <a:latin typeface="+mn-lt"/>
              </a:rPr>
              <a:t>Financial risk protection?</a:t>
            </a:r>
          </a:p>
          <a:p>
            <a:pPr lvl="1"/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b="1" dirty="0"/>
              <a:t>High priority groups first</a:t>
            </a:r>
          </a:p>
          <a:p>
            <a:pPr lvl="1"/>
            <a:r>
              <a:rPr lang="en-GB" sz="2000" dirty="0">
                <a:latin typeface="+mn-lt"/>
              </a:rPr>
              <a:t>The sickest, poor, most marginalised, those hard to reach?</a:t>
            </a:r>
          </a:p>
          <a:p>
            <a:pPr lvl="1"/>
            <a:r>
              <a:rPr lang="en-GB" sz="2000" dirty="0">
                <a:latin typeface="+mn-lt"/>
              </a:rPr>
              <a:t>Civil servants, military, farmers?</a:t>
            </a:r>
          </a:p>
          <a:p>
            <a:pPr lvl="1"/>
            <a:endParaRPr lang="en-GB" sz="2000" dirty="0">
              <a:latin typeface="+mn-lt"/>
            </a:endParaRPr>
          </a:p>
          <a:p>
            <a:pPr marL="0" indent="0">
              <a:buNone/>
            </a:pPr>
            <a:r>
              <a:rPr lang="en-GB" sz="2000" b="1" dirty="0"/>
              <a:t>Financial risk protection</a:t>
            </a:r>
          </a:p>
          <a:p>
            <a:pPr lvl="1"/>
            <a:r>
              <a:rPr lang="en-GB" sz="2000" dirty="0">
                <a:latin typeface="+mn-lt"/>
              </a:rPr>
              <a:t>Reduced fees for the poorest?</a:t>
            </a:r>
          </a:p>
          <a:p>
            <a:pPr lvl="1"/>
            <a:r>
              <a:rPr lang="en-GB" sz="2000" dirty="0">
                <a:latin typeface="+mn-lt"/>
              </a:rPr>
              <a:t>Everyone?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 bwMode="auto">
          <a:xfrm>
            <a:off x="5693834" y="0"/>
            <a:ext cx="6498167" cy="2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0" rIns="121920" bIns="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67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09585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19170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828754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38339"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4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/>
              <a:t>Global Health Priorities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037454" y="6248199"/>
            <a:ext cx="542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i="1" dirty="0" err="1"/>
              <a:t>Making</a:t>
            </a:r>
            <a:r>
              <a:rPr lang="nb-NO" sz="1200" i="1" dirty="0"/>
              <a:t> fair </a:t>
            </a:r>
            <a:r>
              <a:rPr lang="nb-NO" sz="1200" i="1" dirty="0" err="1"/>
              <a:t>choices</a:t>
            </a:r>
            <a:r>
              <a:rPr lang="nb-NO" sz="1200" i="1" dirty="0"/>
              <a:t> </a:t>
            </a:r>
            <a:r>
              <a:rPr lang="nb-NO" sz="1200" i="1" dirty="0" err="1"/>
              <a:t>on</a:t>
            </a:r>
            <a:r>
              <a:rPr lang="nb-NO" sz="1200" i="1" dirty="0"/>
              <a:t> </a:t>
            </a:r>
            <a:r>
              <a:rPr lang="nb-NO" sz="1200" i="1" dirty="0" err="1"/>
              <a:t>the</a:t>
            </a:r>
            <a:r>
              <a:rPr lang="nb-NO" sz="1200" i="1" dirty="0"/>
              <a:t> </a:t>
            </a:r>
            <a:r>
              <a:rPr lang="nb-NO" sz="1200" i="1" dirty="0" err="1"/>
              <a:t>path</a:t>
            </a:r>
            <a:r>
              <a:rPr lang="nb-NO" sz="1200" i="1" dirty="0"/>
              <a:t> to universal </a:t>
            </a:r>
            <a:r>
              <a:rPr lang="nb-NO" sz="1200" i="1" dirty="0" err="1"/>
              <a:t>health</a:t>
            </a:r>
            <a:r>
              <a:rPr lang="nb-NO" sz="1200" i="1" dirty="0"/>
              <a:t> </a:t>
            </a:r>
            <a:r>
              <a:rPr lang="nb-NO" sz="1200" i="1" dirty="0" err="1"/>
              <a:t>coverage</a:t>
            </a:r>
            <a:r>
              <a:rPr lang="nb-NO" sz="1200" i="1" dirty="0"/>
              <a:t>, WHO 2014</a:t>
            </a:r>
          </a:p>
        </p:txBody>
      </p:sp>
    </p:spTree>
    <p:extLst>
      <p:ext uri="{BB962C8B-B14F-4D97-AF65-F5344CB8AC3E}">
        <p14:creationId xmlns:p14="http://schemas.microsoft.com/office/powerpoint/2010/main" val="289107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14042"/>
      </a:dk2>
      <a:lt2>
        <a:srgbClr val="E7E6E6"/>
      </a:lt2>
      <a:accent1>
        <a:srgbClr val="E95A50"/>
      </a:accent1>
      <a:accent2>
        <a:srgbClr val="D3CABD"/>
      </a:accent2>
      <a:accent3>
        <a:srgbClr val="265951"/>
      </a:accent3>
      <a:accent4>
        <a:srgbClr val="F6B8A8"/>
      </a:accent4>
      <a:accent5>
        <a:srgbClr val="65807C"/>
      </a:accent5>
      <a:accent6>
        <a:srgbClr val="38433D"/>
      </a:accent6>
      <a:hlink>
        <a:srgbClr val="0563C1"/>
      </a:hlink>
      <a:folHlink>
        <a:srgbClr val="954F72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PS_PPTMal" id="{0253DABE-5DB4-4D82-B2DA-930A96FA5A56}" vid="{223F97C4-AE7A-4E13-90F4-744F4C6492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59ffe-3253-4d74-8f4f-18a1f2f9ccb9">
      <Terms xmlns="http://schemas.microsoft.com/office/infopath/2007/PartnerControls"/>
    </lcf76f155ced4ddcb4097134ff3c332f>
    <TaxCatchAll xmlns="85616de9-b0e9-45fa-affc-c2a97a23b0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AFCA0C18D2E44A780C3A229A3B25C" ma:contentTypeVersion="18" ma:contentTypeDescription="Create a new document." ma:contentTypeScope="" ma:versionID="90f9caf670052a47d52e5e2ee5744206">
  <xsd:schema xmlns:xsd="http://www.w3.org/2001/XMLSchema" xmlns:xs="http://www.w3.org/2001/XMLSchema" xmlns:p="http://schemas.microsoft.com/office/2006/metadata/properties" xmlns:ns2="6e059ffe-3253-4d74-8f4f-18a1f2f9ccb9" xmlns:ns3="85616de9-b0e9-45fa-affc-c2a97a23b0b3" targetNamespace="http://schemas.microsoft.com/office/2006/metadata/properties" ma:root="true" ma:fieldsID="7c377add0dd53b893cc1ca5d825a5d0a" ns2:_="" ns3:_="">
    <xsd:import namespace="6e059ffe-3253-4d74-8f4f-18a1f2f9ccb9"/>
    <xsd:import namespace="85616de9-b0e9-45fa-affc-c2a97a23b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9ffe-3253-4d74-8f4f-18a1f2f9c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16de9-b0e9-45fa-affc-c2a97a23b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aa549-a340-44e6-9363-64e2c2400d6f}" ma:internalName="TaxCatchAll" ma:showField="CatchAllData" ma:web="85616de9-b0e9-45fa-affc-c2a97a23b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60B8F-EB52-43A5-A394-BCEF3D19E2EE}">
  <ds:schemaRefs>
    <ds:schemaRef ds:uri="http://schemas.microsoft.com/office/2006/metadata/properties"/>
    <ds:schemaRef ds:uri="http://schemas.microsoft.com/office/infopath/2007/PartnerControls"/>
    <ds:schemaRef ds:uri="15e02814-a94f-4422-99be-2de375fb6331"/>
    <ds:schemaRef ds:uri="bd1d6d39-a10c-4206-bbd4-2925c2c00df3"/>
    <ds:schemaRef ds:uri="6e059ffe-3253-4d74-8f4f-18a1f2f9ccb9"/>
    <ds:schemaRef ds:uri="85616de9-b0e9-45fa-affc-c2a97a23b0b3"/>
  </ds:schemaRefs>
</ds:datastoreItem>
</file>

<file path=customXml/itemProps2.xml><?xml version="1.0" encoding="utf-8"?>
<ds:datastoreItem xmlns:ds="http://schemas.openxmlformats.org/officeDocument/2006/customXml" ds:itemID="{34D56C24-1E6C-417A-91C2-EA6D735DFE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2BDAC-1DAE-4E6E-BB73-B3A5962B4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59ffe-3253-4d74-8f4f-18a1f2f9ccb9"/>
    <ds:schemaRef ds:uri="85616de9-b0e9-45fa-affc-c2a97a23b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587</Words>
  <Application>Microsoft Office PowerPoint</Application>
  <PresentationFormat>Widescreen</PresentationFormat>
  <Paragraphs>79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Georgia</vt:lpstr>
      <vt:lpstr>Myriad Pro</vt:lpstr>
      <vt:lpstr>Office Theme</vt:lpstr>
      <vt:lpstr>Priority setting in health</vt:lpstr>
      <vt:lpstr>The health gap</vt:lpstr>
      <vt:lpstr>Rationing health care</vt:lpstr>
      <vt:lpstr> What is priority setting in health?</vt:lpstr>
      <vt:lpstr>Is this fair?</vt:lpstr>
      <vt:lpstr>Universal health coverage (UHC) </vt:lpstr>
      <vt:lpstr>The Cube </vt:lpstr>
      <vt:lpstr>1-2-3 on the path to UHC:</vt:lpstr>
      <vt:lpstr>Ethical considerations on the path to UHC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Zanzibar</dc:title>
  <dc:creator>Kjell Arne Johansson</dc:creator>
  <cp:lastModifiedBy>Kjell Arne Johansson</cp:lastModifiedBy>
  <cp:revision>3</cp:revision>
  <dcterms:created xsi:type="dcterms:W3CDTF">2021-01-17T23:25:45Z</dcterms:created>
  <dcterms:modified xsi:type="dcterms:W3CDTF">2024-04-15T10:56:54Z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0x010100227AFCA0C18D2E44A780C3A229A3B25C</vt:lpwstr>
  </property>
</Properties>
</file>